
<file path=[Content_Types].xml><?xml version="1.0" encoding="utf-8"?>
<Types xmlns="http://schemas.openxmlformats.org/package/2006/content-types">
  <Default Extension="bin" ContentType="application/vnd.ms-office.activeX"/>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7.xml" ContentType="application/vnd.openxmlformats-officedocument.presentationml.slideLayout+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1.xml" ContentType="application/vnd.openxmlformats-officedocument.presentationml.notesSlide+xml"/>
  <Override PartName="/ppt/activeX/activeX5.xml" ContentType="application/vnd.ms-office.activeX+xml"/>
  <Override PartName="/ppt/activeX/activeX6.xml" ContentType="application/vnd.ms-office.activeX+xml"/>
  <Override PartName="/ppt/activeX/activeX7.xml" ContentType="application/vnd.ms-office.activeX+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8" r:id="rId2"/>
    <p:sldMasterId id="2147483660" r:id="rId3"/>
    <p:sldMasterId id="2147483662" r:id="rId4"/>
  </p:sldMasterIdLst>
  <p:notesMasterIdLst>
    <p:notesMasterId r:id="rId28"/>
  </p:notesMasterIdLst>
  <p:sldIdLst>
    <p:sldId id="305" r:id="rId5"/>
    <p:sldId id="306" r:id="rId6"/>
    <p:sldId id="303" r:id="rId7"/>
    <p:sldId id="258" r:id="rId8"/>
    <p:sldId id="259" r:id="rId9"/>
    <p:sldId id="260" r:id="rId10"/>
    <p:sldId id="304" r:id="rId11"/>
    <p:sldId id="262" r:id="rId12"/>
    <p:sldId id="261" r:id="rId13"/>
    <p:sldId id="270" r:id="rId14"/>
    <p:sldId id="268" r:id="rId15"/>
    <p:sldId id="307" r:id="rId16"/>
    <p:sldId id="295" r:id="rId17"/>
    <p:sldId id="278" r:id="rId18"/>
    <p:sldId id="282" r:id="rId19"/>
    <p:sldId id="299" r:id="rId20"/>
    <p:sldId id="300" r:id="rId21"/>
    <p:sldId id="301" r:id="rId22"/>
    <p:sldId id="290" r:id="rId23"/>
    <p:sldId id="308" r:id="rId24"/>
    <p:sldId id="309" r:id="rId25"/>
    <p:sldId id="311" r:id="rId26"/>
    <p:sldId id="292" r:id="rId27"/>
  </p:sldIdLst>
  <p:sldSz cx="12192000" cy="6858000"/>
  <p:notesSz cx="6858000" cy="9144000"/>
  <p:embeddedFontLst>
    <p:embeddedFont>
      <p:font typeface="#9Slide02 Noi dung dai" panose="02000000000000000000" pitchFamily="2" charset="0"/>
      <p:regular r:id="rId29"/>
    </p:embeddedFont>
    <p:embeddedFont>
      <p:font typeface="#9Slide02 Tieu de dai" panose="02000000000000000000" pitchFamily="2" charset="0"/>
      <p:bold r:id="rId30"/>
    </p:embeddedFont>
    <p:embeddedFont>
      <p:font typeface="Bungee Inline" pitchFamily="2" charset="0"/>
      <p:regular r:id="rId31"/>
      <p:bold r:id="rId32"/>
    </p:embeddedFon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
      <p:font typeface="iCiel Cadena" panose="02000503000000020004" pitchFamily="2" charset="0"/>
      <p:bold r:id="rId39"/>
    </p:embeddedFont>
    <p:embeddedFont>
      <p:font typeface="iCiel Crocante" panose="02000000000000000000" pitchFamily="2" charset="0"/>
      <p:regular r:id="rId40"/>
    </p:embeddedFont>
    <p:embeddedFont>
      <p:font typeface="iCiel Panton Black" panose="00000A00000000000000" pitchFamily="50" charset="0"/>
      <p:bold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3F2F1"/>
    <a:srgbClr val="E6E6E6"/>
    <a:srgbClr val="ECF6E1"/>
    <a:srgbClr val="9DFFE6"/>
    <a:srgbClr val="FFFFFF"/>
    <a:srgbClr val="A0D468"/>
    <a:srgbClr val="FFE5B5"/>
    <a:srgbClr val="FFD78F"/>
    <a:srgbClr val="70B8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216" autoAdjust="0"/>
  </p:normalViewPr>
  <p:slideViewPr>
    <p:cSldViewPr showGuides="1">
      <p:cViewPr>
        <p:scale>
          <a:sx n="50" d="100"/>
          <a:sy n="50" d="100"/>
        </p:scale>
        <p:origin x="732" y="558"/>
      </p:cViewPr>
      <p:guideLst>
        <p:guide orient="horz" pos="2160"/>
        <p:guide pos="3840"/>
      </p:guideLst>
    </p:cSldViewPr>
  </p:slideViewPr>
  <p:notesTextViewPr>
    <p:cViewPr>
      <p:scale>
        <a:sx n="1" d="1"/>
        <a:sy n="1" d="1"/>
      </p:scale>
      <p:origin x="0" y="0"/>
    </p:cViewPr>
  </p:notesTextViewPr>
  <p:sorterViewPr>
    <p:cViewPr>
      <p:scale>
        <a:sx n="100" d="100"/>
        <a:sy n="100" d="100"/>
      </p:scale>
      <p:origin x="0" y="-390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1.fntdata"/><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font" Target="fonts/font6.fntdata"/><Relationship Id="rId42"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A1B74C-1B1E-428F-8268-0C1E43DFB4A5}" type="datetimeFigureOut">
              <a:rPr lang="en-US" smtClean="0"/>
              <a:t>7/22/2022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170380-F23E-4C00-8986-0782BFA7C334}" type="slidenum">
              <a:rPr lang="en-US" smtClean="0"/>
              <a:t>‹#›</a:t>
            </a:fld>
            <a:endParaRPr lang="en-US"/>
          </a:p>
        </p:txBody>
      </p:sp>
    </p:spTree>
    <p:extLst>
      <p:ext uri="{BB962C8B-B14F-4D97-AF65-F5344CB8AC3E}">
        <p14:creationId xmlns:p14="http://schemas.microsoft.com/office/powerpoint/2010/main" val="3340432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Slide này là </a:t>
            </a:r>
          </a:p>
        </p:txBody>
      </p:sp>
      <p:sp>
        <p:nvSpPr>
          <p:cNvPr id="4" name="Slide Number Placeholder 3"/>
          <p:cNvSpPr>
            <a:spLocks noGrp="1"/>
          </p:cNvSpPr>
          <p:nvPr>
            <p:ph type="sldNum" sz="quarter" idx="5"/>
          </p:nvPr>
        </p:nvSpPr>
        <p:spPr/>
        <p:txBody>
          <a:bodyPr/>
          <a:lstStyle/>
          <a:p>
            <a:fld id="{6A170380-F23E-4C00-8986-0782BFA7C334}" type="slidenum">
              <a:rPr lang="en-US" smtClean="0"/>
              <a:t>11</a:t>
            </a:fld>
            <a:endParaRPr lang="en-US"/>
          </a:p>
        </p:txBody>
      </p:sp>
    </p:spTree>
    <p:extLst>
      <p:ext uri="{BB962C8B-B14F-4D97-AF65-F5344CB8AC3E}">
        <p14:creationId xmlns:p14="http://schemas.microsoft.com/office/powerpoint/2010/main" val="1129702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4D8754-9246-453D-A2ED-D74C150CF5DE}" type="slidenum">
              <a:rPr lang="en-US" smtClean="0"/>
              <a:t>23</a:t>
            </a:fld>
            <a:endParaRPr lang="en-US"/>
          </a:p>
        </p:txBody>
      </p:sp>
    </p:spTree>
    <p:extLst>
      <p:ext uri="{BB962C8B-B14F-4D97-AF65-F5344CB8AC3E}">
        <p14:creationId xmlns:p14="http://schemas.microsoft.com/office/powerpoint/2010/main" val="176122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7/22/2022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492BA4-FC2E-445A-8B82-22519FEA6964}"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9F750F-C846-4E93-BFBB-876DF330E81D}" type="slidenum">
              <a:rPr lang="en-US" smtClean="0"/>
              <a:t>‹#›</a:t>
            </a:fld>
            <a:endParaRPr lang="en-US"/>
          </a:p>
        </p:txBody>
      </p:sp>
    </p:spTree>
    <p:extLst>
      <p:ext uri="{BB962C8B-B14F-4D97-AF65-F5344CB8AC3E}">
        <p14:creationId xmlns:p14="http://schemas.microsoft.com/office/powerpoint/2010/main" val="1573266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492BA4-FC2E-445A-8B82-22519FEA6964}" type="datetimeFigureOut">
              <a:rPr lang="en-US" smtClean="0"/>
              <a:t>7/22/2022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9F750F-C846-4E93-BFBB-876DF330E81D}" type="slidenum">
              <a:rPr lang="en-US" smtClean="0"/>
              <a:t>‹#›</a:t>
            </a:fld>
            <a:endParaRPr lang="en-US"/>
          </a:p>
        </p:txBody>
      </p:sp>
    </p:spTree>
    <p:extLst>
      <p:ext uri="{BB962C8B-B14F-4D97-AF65-F5344CB8AC3E}">
        <p14:creationId xmlns:p14="http://schemas.microsoft.com/office/powerpoint/2010/main" val="3631608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492BA4-FC2E-445A-8B82-22519FEA6964}" type="datetimeFigureOut">
              <a:rPr lang="en-US" smtClean="0"/>
              <a:t>7/22/2022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9F750F-C846-4E93-BFBB-876DF330E81D}" type="slidenum">
              <a:rPr lang="en-US" smtClean="0"/>
              <a:t>‹#›</a:t>
            </a:fld>
            <a:endParaRPr lang="en-US"/>
          </a:p>
        </p:txBody>
      </p:sp>
    </p:spTree>
    <p:extLst>
      <p:ext uri="{BB962C8B-B14F-4D97-AF65-F5344CB8AC3E}">
        <p14:creationId xmlns:p14="http://schemas.microsoft.com/office/powerpoint/2010/main" val="2114159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492BA4-FC2E-445A-8B82-22519FEA6964}" type="datetimeFigureOut">
              <a:rPr lang="en-US" smtClean="0"/>
              <a:t>7/22/2022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9F750F-C846-4E93-BFBB-876DF330E81D}" type="slidenum">
              <a:rPr lang="en-US" smtClean="0"/>
              <a:t>‹#›</a:t>
            </a:fld>
            <a:endParaRPr lang="en-US"/>
          </a:p>
        </p:txBody>
      </p:sp>
    </p:spTree>
    <p:extLst>
      <p:ext uri="{BB962C8B-B14F-4D97-AF65-F5344CB8AC3E}">
        <p14:creationId xmlns:p14="http://schemas.microsoft.com/office/powerpoint/2010/main" val="4070991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492BA4-FC2E-445A-8B82-22519FEA6964}" type="datetimeFigureOut">
              <a:rPr lang="en-US" smtClean="0"/>
              <a:t>7/22/2022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9F750F-C846-4E93-BFBB-876DF330E81D}" type="slidenum">
              <a:rPr lang="en-US" smtClean="0"/>
              <a:t>‹#›</a:t>
            </a:fld>
            <a:endParaRPr lang="en-US"/>
          </a:p>
        </p:txBody>
      </p:sp>
    </p:spTree>
    <p:extLst>
      <p:ext uri="{BB962C8B-B14F-4D97-AF65-F5344CB8AC3E}">
        <p14:creationId xmlns:p14="http://schemas.microsoft.com/office/powerpoint/2010/main" val="545042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492BA4-FC2E-445A-8B82-22519FEA6964}" type="datetimeFigureOut">
              <a:rPr lang="en-US" smtClean="0"/>
              <a:t>7/22/2022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9F750F-C846-4E93-BFBB-876DF330E81D}" type="slidenum">
              <a:rPr lang="en-US" smtClean="0"/>
              <a:t>‹#›</a:t>
            </a:fld>
            <a:endParaRPr lang="en-US"/>
          </a:p>
        </p:txBody>
      </p:sp>
    </p:spTree>
    <p:extLst>
      <p:ext uri="{BB962C8B-B14F-4D97-AF65-F5344CB8AC3E}">
        <p14:creationId xmlns:p14="http://schemas.microsoft.com/office/powerpoint/2010/main" val="23082221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492BA4-FC2E-445A-8B82-22519FEA6964}" type="datetimeFigureOut">
              <a:rPr lang="en-US" smtClean="0"/>
              <a:t>7/22/2022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9F750F-C846-4E93-BFBB-876DF330E81D}" type="slidenum">
              <a:rPr lang="en-US" smtClean="0"/>
              <a:t>‹#›</a:t>
            </a:fld>
            <a:endParaRPr lang="en-US"/>
          </a:p>
        </p:txBody>
      </p:sp>
    </p:spTree>
    <p:extLst>
      <p:ext uri="{BB962C8B-B14F-4D97-AF65-F5344CB8AC3E}">
        <p14:creationId xmlns:p14="http://schemas.microsoft.com/office/powerpoint/2010/main" val="34760379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492BA4-FC2E-445A-8B82-22519FEA6964}"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9F750F-C846-4E93-BFBB-876DF330E81D}" type="slidenum">
              <a:rPr lang="en-US" smtClean="0"/>
              <a:t>‹#›</a:t>
            </a:fld>
            <a:endParaRPr lang="en-US"/>
          </a:p>
        </p:txBody>
      </p:sp>
    </p:spTree>
    <p:extLst>
      <p:ext uri="{BB962C8B-B14F-4D97-AF65-F5344CB8AC3E}">
        <p14:creationId xmlns:p14="http://schemas.microsoft.com/office/powerpoint/2010/main" val="21823610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492BA4-FC2E-445A-8B82-22519FEA6964}"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9F750F-C846-4E93-BFBB-876DF330E81D}" type="slidenum">
              <a:rPr lang="en-US" smtClean="0"/>
              <a:t>‹#›</a:t>
            </a:fld>
            <a:endParaRPr lang="en-US"/>
          </a:p>
        </p:txBody>
      </p:sp>
    </p:spTree>
    <p:extLst>
      <p:ext uri="{BB962C8B-B14F-4D97-AF65-F5344CB8AC3E}">
        <p14:creationId xmlns:p14="http://schemas.microsoft.com/office/powerpoint/2010/main" val="3591411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7/22/2022</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7/22/2022</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7/22/2022</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7/22/2022</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7/22/2022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7/22/2022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C492BA4-FC2E-445A-8B82-22519FEA6964}"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9F750F-C846-4E93-BFBB-876DF330E81D}" type="slidenum">
              <a:rPr lang="en-US" smtClean="0"/>
              <a:t>‹#›</a:t>
            </a:fld>
            <a:endParaRPr lang="en-US"/>
          </a:p>
        </p:txBody>
      </p:sp>
    </p:spTree>
    <p:extLst>
      <p:ext uri="{BB962C8B-B14F-4D97-AF65-F5344CB8AC3E}">
        <p14:creationId xmlns:p14="http://schemas.microsoft.com/office/powerpoint/2010/main" val="1969025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492BA4-FC2E-445A-8B82-22519FEA6964}"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9F750F-C846-4E93-BFBB-876DF330E81D}" type="slidenum">
              <a:rPr lang="en-US" smtClean="0"/>
              <a:t>‹#›</a:t>
            </a:fld>
            <a:endParaRPr lang="en-US"/>
          </a:p>
        </p:txBody>
      </p:sp>
    </p:spTree>
    <p:extLst>
      <p:ext uri="{BB962C8B-B14F-4D97-AF65-F5344CB8AC3E}">
        <p14:creationId xmlns:p14="http://schemas.microsoft.com/office/powerpoint/2010/main" val="3514354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heme" Target="../theme/theme2.xml"/><Relationship Id="rId1" Type="http://schemas.openxmlformats.org/officeDocument/2006/relationships/slideLayout" Target="../slideLayouts/slideLayout6.xml"/><Relationship Id="rId6" Type="http://schemas.openxmlformats.org/officeDocument/2006/relationships/image" Target="../media/image2.jpeg"/><Relationship Id="rId5" Type="http://schemas.openxmlformats.org/officeDocument/2006/relationships/tags" Target="../tags/tag6.xml"/><Relationship Id="rId4" Type="http://schemas.openxmlformats.org/officeDocument/2006/relationships/tags" Target="../tags/tag5.xml"/></Relationships>
</file>

<file path=ppt/slideMasters/_rels/slideMaster3.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heme" Target="../theme/theme3.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tags" Target="../tags/tag9.xml"/><Relationship Id="rId4" Type="http://schemas.openxmlformats.org/officeDocument/2006/relationships/tags" Target="../tags/tag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l="-10000" t="-1000" r="-8000" b="-8000"/>
          </a:stretch>
        </a:blipFill>
        <a:effectLst/>
      </p:bgPr>
    </p:bg>
    <p:spTree>
      <p:nvGrpSpPr>
        <p:cNvPr id="1" name=""/>
        <p:cNvGrpSpPr/>
        <p:nvPr/>
      </p:nvGrpSpPr>
      <p:grpSpPr>
        <a:xfrm>
          <a:off x="0" y="0"/>
          <a:ext cx="0" cy="0"/>
          <a:chOff x="0" y="0"/>
          <a:chExt cx="0" cy="0"/>
        </a:xfrm>
      </p:grpSpPr>
      <p:sp>
        <p:nvSpPr>
          <p:cNvPr id="62" name="9Slide.vn - 2019">
            <a:extLst>
              <a:ext uri="{FF2B5EF4-FFF2-40B4-BE49-F238E27FC236}">
                <a16:creationId xmlns:a16="http://schemas.microsoft.com/office/drawing/2014/main" id="{5B47D357-8B20-45C5-B309-3D6B5146D0E3}"/>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7/22/2022</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D3B2A1F-3390-4050-A76D-51B095CA99EE}"/>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14512" t="11689" r="12131" b="19818"/>
          <a:stretch/>
        </p:blipFill>
        <p:spPr>
          <a:xfrm>
            <a:off x="3757489" y="-25393650"/>
            <a:ext cx="1341561" cy="1252603"/>
          </a:xfrm>
          <a:prstGeom prst="rect">
            <a:avLst/>
          </a:prstGeom>
        </p:spPr>
      </p:pic>
      <p:pic>
        <p:nvPicPr>
          <p:cNvPr id="17" name="Picture 16">
            <a:extLst>
              <a:ext uri="{FF2B5EF4-FFF2-40B4-BE49-F238E27FC236}">
                <a16:creationId xmlns:a16="http://schemas.microsoft.com/office/drawing/2014/main" id="{1344AC98-43E1-407A-89F2-03D797AA4A5F}"/>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14512" t="11689" r="12131" b="19818"/>
          <a:stretch/>
        </p:blipFill>
        <p:spPr>
          <a:xfrm>
            <a:off x="53120677" y="3521010"/>
            <a:ext cx="1341561" cy="1252603"/>
          </a:xfrm>
          <a:prstGeom prst="rect">
            <a:avLst/>
          </a:prstGeom>
        </p:spPr>
      </p:pic>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2" name="9Slide.vn - 2019">
            <a:extLst>
              <a:ext uri="{FF2B5EF4-FFF2-40B4-BE49-F238E27FC236}">
                <a16:creationId xmlns:a16="http://schemas.microsoft.com/office/drawing/2014/main" id="{4D005409-252E-47B2-B236-91A2187470C7}"/>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7/22/2022</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3"/>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4"/>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5"/>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3B06A45-5C73-4EA7-8A82-174976B5498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14512" t="11689" r="12131" b="19818"/>
          <a:stretch/>
        </p:blipFill>
        <p:spPr>
          <a:xfrm>
            <a:off x="3757489" y="-25393650"/>
            <a:ext cx="1341561" cy="1252603"/>
          </a:xfrm>
          <a:prstGeom prst="rect">
            <a:avLst/>
          </a:prstGeom>
        </p:spPr>
      </p:pic>
      <p:pic>
        <p:nvPicPr>
          <p:cNvPr id="16" name="Picture 15">
            <a:extLst>
              <a:ext uri="{FF2B5EF4-FFF2-40B4-BE49-F238E27FC236}">
                <a16:creationId xmlns:a16="http://schemas.microsoft.com/office/drawing/2014/main" id="{743DBEE2-F9DB-49B9-B17F-71E4D15D664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14512" t="11689" r="12131" b="19818"/>
          <a:stretch/>
        </p:blipFill>
        <p:spPr>
          <a:xfrm>
            <a:off x="53120677" y="3521010"/>
            <a:ext cx="1341561" cy="1252603"/>
          </a:xfrm>
          <a:prstGeom prst="rect">
            <a:avLst/>
          </a:prstGeom>
        </p:spPr>
      </p:pic>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9"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2" name="9Slide.vn - 2019">
            <a:extLst>
              <a:ext uri="{FF2B5EF4-FFF2-40B4-BE49-F238E27FC236}">
                <a16:creationId xmlns:a16="http://schemas.microsoft.com/office/drawing/2014/main" id="{5D852E4B-9D15-410B-9BD0-10E00671A786}"/>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7/22/2022</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3"/>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4"/>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5"/>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2B71CDF-6B4E-4A84-8419-D22CF53F441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14512" t="11689" r="12131" b="19818"/>
          <a:stretch/>
        </p:blipFill>
        <p:spPr>
          <a:xfrm>
            <a:off x="3757489" y="-25393650"/>
            <a:ext cx="1341561" cy="1252603"/>
          </a:xfrm>
          <a:prstGeom prst="rect">
            <a:avLst/>
          </a:prstGeom>
        </p:spPr>
      </p:pic>
      <p:pic>
        <p:nvPicPr>
          <p:cNvPr id="16" name="Picture 15">
            <a:extLst>
              <a:ext uri="{FF2B5EF4-FFF2-40B4-BE49-F238E27FC236}">
                <a16:creationId xmlns:a16="http://schemas.microsoft.com/office/drawing/2014/main" id="{1832D54B-07A8-4D79-838C-A6DBACAEC48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14512" t="11689" r="12131" b="19818"/>
          <a:stretch/>
        </p:blipFill>
        <p:spPr>
          <a:xfrm>
            <a:off x="53120677" y="3521010"/>
            <a:ext cx="1341561" cy="1252603"/>
          </a:xfrm>
          <a:prstGeom prst="rect">
            <a:avLst/>
          </a:prstGeom>
        </p:spPr>
      </p:pic>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4" name="9Slide.vn - 2019">
            <a:extLst>
              <a:ext uri="{FF2B5EF4-FFF2-40B4-BE49-F238E27FC236}">
                <a16:creationId xmlns:a16="http://schemas.microsoft.com/office/drawing/2014/main" id="{F65A42B3-AE4C-49D9-84C7-79FCB3A2721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492BA4-FC2E-445A-8B82-22519FEA6964}" type="datetimeFigureOut">
              <a:rPr lang="en-US" smtClean="0"/>
              <a:t>7/22/2022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9F750F-C846-4E93-BFBB-876DF330E81D}" type="slidenum">
              <a:rPr lang="en-US" smtClean="0"/>
              <a:t>‹#›</a:t>
            </a:fld>
            <a:endParaRPr lang="en-US"/>
          </a:p>
        </p:txBody>
      </p:sp>
    </p:spTree>
    <p:extLst>
      <p:ext uri="{BB962C8B-B14F-4D97-AF65-F5344CB8AC3E}">
        <p14:creationId xmlns:p14="http://schemas.microsoft.com/office/powerpoint/2010/main" val="292313128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xml"/><Relationship Id="rId13" Type="http://schemas.openxmlformats.org/officeDocument/2006/relationships/image" Target="../media/image28.png"/><Relationship Id="rId18" Type="http://schemas.openxmlformats.org/officeDocument/2006/relationships/image" Target="../media/image33.wmf"/><Relationship Id="rId3" Type="http://schemas.openxmlformats.org/officeDocument/2006/relationships/control" Target="../activeX/activeX3.xml"/><Relationship Id="rId7" Type="http://schemas.openxmlformats.org/officeDocument/2006/relationships/slideLayout" Target="../slideLayouts/slideLayout1.xml"/><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control" Target="../activeX/activeX2.xml"/><Relationship Id="rId16" Type="http://schemas.openxmlformats.org/officeDocument/2006/relationships/image" Target="../media/image31.png"/><Relationship Id="rId1" Type="http://schemas.openxmlformats.org/officeDocument/2006/relationships/control" Target="../activeX/activeX1.xml"/><Relationship Id="rId6" Type="http://schemas.openxmlformats.org/officeDocument/2006/relationships/audio" Target="../media/media1.mp3"/><Relationship Id="rId11" Type="http://schemas.openxmlformats.org/officeDocument/2006/relationships/image" Target="../media/image26.png"/><Relationship Id="rId5" Type="http://schemas.microsoft.com/office/2007/relationships/media" Target="../media/media1.mp3"/><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control" Target="../activeX/activeX4.xml"/><Relationship Id="rId9" Type="http://schemas.openxmlformats.org/officeDocument/2006/relationships/image" Target="../media/image24.png"/><Relationship Id="rId1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xml"/><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1.mp3"/><Relationship Id="rId7" Type="http://schemas.openxmlformats.org/officeDocument/2006/relationships/image" Target="../media/image34.png"/><Relationship Id="rId2" Type="http://schemas.openxmlformats.org/officeDocument/2006/relationships/control" Target="../activeX/activeX6.xml"/><Relationship Id="rId1" Type="http://schemas.openxmlformats.org/officeDocument/2006/relationships/control" Target="../activeX/activeX5.xml"/><Relationship Id="rId6" Type="http://schemas.openxmlformats.org/officeDocument/2006/relationships/image" Target="../media/image24.png"/><Relationship Id="rId11" Type="http://schemas.openxmlformats.org/officeDocument/2006/relationships/image" Target="../media/image35.wmf"/><Relationship Id="rId5" Type="http://schemas.openxmlformats.org/officeDocument/2006/relationships/slideLayout" Target="../slideLayouts/slideLayout1.xml"/><Relationship Id="rId10" Type="http://schemas.openxmlformats.org/officeDocument/2006/relationships/image" Target="../media/image32.png"/><Relationship Id="rId4" Type="http://schemas.openxmlformats.org/officeDocument/2006/relationships/audio" Target="../media/media1.mp3"/><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xml"/><Relationship Id="rId1" Type="http://schemas.openxmlformats.org/officeDocument/2006/relationships/control" Target="../activeX/activeX7.xml"/><Relationship Id="rId5" Type="http://schemas.openxmlformats.org/officeDocument/2006/relationships/image" Target="../media/image40.wmf"/><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43.GIF"/><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4.gif"/></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6.png"/><Relationship Id="rId7" Type="http://schemas.openxmlformats.org/officeDocument/2006/relationships/image" Target="../media/image11.gif"/><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0.gif"/><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gif"/><Relationship Id="rId7" Type="http://schemas.openxmlformats.org/officeDocument/2006/relationships/image" Target="../media/image15.gif"/><Relationship Id="rId2" Type="http://schemas.openxmlformats.org/officeDocument/2006/relationships/image" Target="../media/image3.jpeg"/><Relationship Id="rId1" Type="http://schemas.openxmlformats.org/officeDocument/2006/relationships/slideLayout" Target="../slideLayouts/slideLayout14.xml"/><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image" Target="../media/image12.gif"/></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audio2.wav"/><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18.png"/><Relationship Id="rId11" Type="http://schemas.openxmlformats.org/officeDocument/2006/relationships/image" Target="../media/image22.gif"/><Relationship Id="rId5" Type="http://schemas.openxmlformats.org/officeDocument/2006/relationships/image" Target="../media/image15.gif"/><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20.jpeg"/></Relationships>
</file>

<file path=ppt/slides/_rels/slide5.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audio" Target="../media/audio2.wav"/><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18.png"/><Relationship Id="rId11" Type="http://schemas.openxmlformats.org/officeDocument/2006/relationships/image" Target="../media/image22.gif"/><Relationship Id="rId5" Type="http://schemas.openxmlformats.org/officeDocument/2006/relationships/image" Target="../media/image15.gif"/><Relationship Id="rId10" Type="http://schemas.openxmlformats.org/officeDocument/2006/relationships/image" Target="../media/image20.jpeg"/><Relationship Id="rId4" Type="http://schemas.openxmlformats.org/officeDocument/2006/relationships/image" Target="../media/image3.jpeg"/><Relationship Id="rId9"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image" Target="../media/image18.png"/><Relationship Id="rId12" Type="http://schemas.openxmlformats.org/officeDocument/2006/relationships/image" Target="../media/image22.gif"/><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15.gif"/><Relationship Id="rId11" Type="http://schemas.openxmlformats.org/officeDocument/2006/relationships/image" Target="../media/image20.jpeg"/><Relationship Id="rId5" Type="http://schemas.openxmlformats.org/officeDocument/2006/relationships/image" Target="../media/image14.gif"/><Relationship Id="rId10" Type="http://schemas.openxmlformats.org/officeDocument/2006/relationships/image" Target="../media/image19.jpeg"/><Relationship Id="rId4" Type="http://schemas.openxmlformats.org/officeDocument/2006/relationships/image" Target="../media/image3.jpeg"/><Relationship Id="rId9" Type="http://schemas.openxmlformats.org/officeDocument/2006/relationships/image" Target="../media/image11.gif"/></Relationships>
</file>

<file path=ppt/slides/_rels/slide7.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22.gif"/><Relationship Id="rId3" Type="http://schemas.openxmlformats.org/officeDocument/2006/relationships/audio" Target="../media/audio2.wav"/><Relationship Id="rId7" Type="http://schemas.openxmlformats.org/officeDocument/2006/relationships/image" Target="../media/image16.png"/><Relationship Id="rId12" Type="http://schemas.openxmlformats.org/officeDocument/2006/relationships/image" Target="../media/image20.jpe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18.png"/><Relationship Id="rId11" Type="http://schemas.openxmlformats.org/officeDocument/2006/relationships/image" Target="../media/image19.jpeg"/><Relationship Id="rId5" Type="http://schemas.openxmlformats.org/officeDocument/2006/relationships/image" Target="../media/image15.gif"/><Relationship Id="rId10" Type="http://schemas.openxmlformats.org/officeDocument/2006/relationships/image" Target="../media/image14.gif"/><Relationship Id="rId4" Type="http://schemas.openxmlformats.org/officeDocument/2006/relationships/image" Target="../media/image3.jpeg"/><Relationship Id="rId9" Type="http://schemas.openxmlformats.org/officeDocument/2006/relationships/image" Target="../media/image12.gif"/></Relationships>
</file>

<file path=ppt/slides/_rels/slide8.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19.jpeg"/><Relationship Id="rId3" Type="http://schemas.openxmlformats.org/officeDocument/2006/relationships/audio" Target="../media/audio2.wav"/><Relationship Id="rId7" Type="http://schemas.openxmlformats.org/officeDocument/2006/relationships/image" Target="../media/image16.png"/><Relationship Id="rId12" Type="http://schemas.openxmlformats.org/officeDocument/2006/relationships/image" Target="../media/image18.png"/><Relationship Id="rId2" Type="http://schemas.openxmlformats.org/officeDocument/2006/relationships/audio" Target="../media/audio1.wav"/><Relationship Id="rId16" Type="http://schemas.openxmlformats.org/officeDocument/2006/relationships/image" Target="../media/image23.gif"/><Relationship Id="rId1" Type="http://schemas.openxmlformats.org/officeDocument/2006/relationships/slideLayout" Target="../slideLayouts/slideLayout14.xml"/><Relationship Id="rId6" Type="http://schemas.openxmlformats.org/officeDocument/2006/relationships/image" Target="../media/image15.gif"/><Relationship Id="rId11" Type="http://schemas.openxmlformats.org/officeDocument/2006/relationships/image" Target="../media/image14.gif"/><Relationship Id="rId5" Type="http://schemas.openxmlformats.org/officeDocument/2006/relationships/image" Target="../media/image3.jpeg"/><Relationship Id="rId15" Type="http://schemas.openxmlformats.org/officeDocument/2006/relationships/image" Target="../media/image22.gif"/><Relationship Id="rId10" Type="http://schemas.openxmlformats.org/officeDocument/2006/relationships/image" Target="../media/image13.gif"/><Relationship Id="rId4" Type="http://schemas.openxmlformats.org/officeDocument/2006/relationships/audio" Target="../media/audio3.wav"/><Relationship Id="rId9" Type="http://schemas.openxmlformats.org/officeDocument/2006/relationships/image" Target="../media/image12.gif"/><Relationship Id="rId1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1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1C6161-4732-4E35-A71A-9D2E598501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3" name="Picture 2">
            <a:extLst>
              <a:ext uri="{FF2B5EF4-FFF2-40B4-BE49-F238E27FC236}">
                <a16:creationId xmlns:a16="http://schemas.microsoft.com/office/drawing/2014/main" id="{8B23F36B-EC01-475B-ABC2-136F6415C7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66244">
            <a:off x="6926282" y="950188"/>
            <a:ext cx="2887648" cy="3976998"/>
          </a:xfrm>
          <a:prstGeom prst="rect">
            <a:avLst/>
          </a:prstGeom>
        </p:spPr>
      </p:pic>
      <p:pic>
        <p:nvPicPr>
          <p:cNvPr id="4" name="Picture 3">
            <a:extLst>
              <a:ext uri="{FF2B5EF4-FFF2-40B4-BE49-F238E27FC236}">
                <a16:creationId xmlns:a16="http://schemas.microsoft.com/office/drawing/2014/main" id="{8E90C845-D949-45AB-84ED-99C135A393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85550">
            <a:off x="2826457" y="992192"/>
            <a:ext cx="2306270" cy="4059452"/>
          </a:xfrm>
          <a:prstGeom prst="rect">
            <a:avLst/>
          </a:prstGeom>
        </p:spPr>
      </p:pic>
      <p:pic>
        <p:nvPicPr>
          <p:cNvPr id="5" name="Picture 4">
            <a:extLst>
              <a:ext uri="{FF2B5EF4-FFF2-40B4-BE49-F238E27FC236}">
                <a16:creationId xmlns:a16="http://schemas.microsoft.com/office/drawing/2014/main" id="{149DE026-3005-40FF-B1D5-64C7A2D4AA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4577" y="917144"/>
            <a:ext cx="2739848" cy="3417184"/>
          </a:xfrm>
          <a:prstGeom prst="rect">
            <a:avLst/>
          </a:prstGeom>
        </p:spPr>
      </p:pic>
      <p:grpSp>
        <p:nvGrpSpPr>
          <p:cNvPr id="6" name="Group 5">
            <a:extLst>
              <a:ext uri="{FF2B5EF4-FFF2-40B4-BE49-F238E27FC236}">
                <a16:creationId xmlns:a16="http://schemas.microsoft.com/office/drawing/2014/main" id="{452CFFFC-894B-4819-ACB3-E18B45A1976E}"/>
              </a:ext>
            </a:extLst>
          </p:cNvPr>
          <p:cNvGrpSpPr/>
          <p:nvPr/>
        </p:nvGrpSpPr>
        <p:grpSpPr>
          <a:xfrm>
            <a:off x="1350699" y="2804426"/>
            <a:ext cx="9490602" cy="4086552"/>
            <a:chOff x="1350699" y="2804426"/>
            <a:chExt cx="9490602" cy="4086552"/>
          </a:xfrm>
        </p:grpSpPr>
        <p:grpSp>
          <p:nvGrpSpPr>
            <p:cNvPr id="7" name="Graphic 2">
              <a:extLst>
                <a:ext uri="{FF2B5EF4-FFF2-40B4-BE49-F238E27FC236}">
                  <a16:creationId xmlns:a16="http://schemas.microsoft.com/office/drawing/2014/main" id="{20C34825-CBD6-4813-9429-40C9AB6FFB30}"/>
                </a:ext>
              </a:extLst>
            </p:cNvPr>
            <p:cNvGrpSpPr/>
            <p:nvPr/>
          </p:nvGrpSpPr>
          <p:grpSpPr>
            <a:xfrm>
              <a:off x="1350699" y="2804426"/>
              <a:ext cx="9490602" cy="4086552"/>
              <a:chOff x="2458645" y="3220808"/>
              <a:chExt cx="7279698" cy="3386033"/>
            </a:xfrm>
          </p:grpSpPr>
          <p:grpSp>
            <p:nvGrpSpPr>
              <p:cNvPr id="10" name="Graphic 2">
                <a:extLst>
                  <a:ext uri="{FF2B5EF4-FFF2-40B4-BE49-F238E27FC236}">
                    <a16:creationId xmlns:a16="http://schemas.microsoft.com/office/drawing/2014/main" id="{9DF3FACB-D7DA-4BDB-8367-36050C7AAF81}"/>
                  </a:ext>
                </a:extLst>
              </p:cNvPr>
              <p:cNvGrpSpPr/>
              <p:nvPr/>
            </p:nvGrpSpPr>
            <p:grpSpPr>
              <a:xfrm>
                <a:off x="2458645" y="3220808"/>
                <a:ext cx="7279698" cy="3386033"/>
                <a:chOff x="2458645" y="3220808"/>
                <a:chExt cx="7279698" cy="3386033"/>
              </a:xfrm>
            </p:grpSpPr>
            <p:sp>
              <p:nvSpPr>
                <p:cNvPr id="16" name="Freeform: Shape 15">
                  <a:extLst>
                    <a:ext uri="{FF2B5EF4-FFF2-40B4-BE49-F238E27FC236}">
                      <a16:creationId xmlns:a16="http://schemas.microsoft.com/office/drawing/2014/main" id="{D6098241-8DE8-4BC8-B0D2-3C8FE293C935}"/>
                    </a:ext>
                  </a:extLst>
                </p:cNvPr>
                <p:cNvSpPr/>
                <p:nvPr/>
              </p:nvSpPr>
              <p:spPr>
                <a:xfrm>
                  <a:off x="2488562" y="3243778"/>
                  <a:ext cx="7220170" cy="3339309"/>
                </a:xfrm>
                <a:custGeom>
                  <a:avLst/>
                  <a:gdLst>
                    <a:gd name="connsiteX0" fmla="*/ 3672100 w 7220170"/>
                    <a:gd name="connsiteY0" fmla="*/ 279 h 3339309"/>
                    <a:gd name="connsiteX1" fmla="*/ 3555596 w 7220170"/>
                    <a:gd name="connsiteY1" fmla="*/ 0 h 3339309"/>
                    <a:gd name="connsiteX2" fmla="*/ 2013175 w 7220170"/>
                    <a:gd name="connsiteY2" fmla="*/ 257813 h 3339309"/>
                    <a:gd name="connsiteX3" fmla="*/ 0 w 7220170"/>
                    <a:gd name="connsiteY3" fmla="*/ 1528763 h 3339309"/>
                    <a:gd name="connsiteX4" fmla="*/ 1363764 w 7220170"/>
                    <a:gd name="connsiteY4" fmla="*/ 3334015 h 3339309"/>
                    <a:gd name="connsiteX5" fmla="*/ 3534971 w 7220170"/>
                    <a:gd name="connsiteY5" fmla="*/ 3022130 h 3339309"/>
                    <a:gd name="connsiteX6" fmla="*/ 3681297 w 7220170"/>
                    <a:gd name="connsiteY6" fmla="*/ 3022409 h 3339309"/>
                    <a:gd name="connsiteX7" fmla="*/ 5850554 w 7220170"/>
                    <a:gd name="connsiteY7" fmla="*/ 3339310 h 3339309"/>
                    <a:gd name="connsiteX8" fmla="*/ 7220170 w 7220170"/>
                    <a:gd name="connsiteY8" fmla="*/ 1537961 h 3339309"/>
                    <a:gd name="connsiteX9" fmla="*/ 5213406 w 7220170"/>
                    <a:gd name="connsiteY9" fmla="*/ 261994 h 3339309"/>
                    <a:gd name="connsiteX10" fmla="*/ 3672100 w 7220170"/>
                    <a:gd name="connsiteY10" fmla="*/ 279 h 3339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20170" h="3339309">
                      <a:moveTo>
                        <a:pt x="3672100" y="279"/>
                      </a:moveTo>
                      <a:cubicBezTo>
                        <a:pt x="3633358" y="0"/>
                        <a:pt x="3594338" y="0"/>
                        <a:pt x="3555596" y="0"/>
                      </a:cubicBezTo>
                      <a:cubicBezTo>
                        <a:pt x="3563400" y="6689"/>
                        <a:pt x="2825357" y="6689"/>
                        <a:pt x="2013175" y="257813"/>
                      </a:cubicBezTo>
                      <a:cubicBezTo>
                        <a:pt x="1199878" y="490542"/>
                        <a:pt x="312721" y="973838"/>
                        <a:pt x="0" y="1528763"/>
                      </a:cubicBezTo>
                      <a:cubicBezTo>
                        <a:pt x="505593" y="2102363"/>
                        <a:pt x="960738" y="2706343"/>
                        <a:pt x="1363764" y="3334015"/>
                      </a:cubicBezTo>
                      <a:cubicBezTo>
                        <a:pt x="2073656" y="3131666"/>
                        <a:pt x="2804174" y="3027704"/>
                        <a:pt x="3534971" y="3022130"/>
                      </a:cubicBezTo>
                      <a:cubicBezTo>
                        <a:pt x="3583746" y="3021851"/>
                        <a:pt x="3632522" y="3021851"/>
                        <a:pt x="3681297" y="3022409"/>
                      </a:cubicBezTo>
                      <a:cubicBezTo>
                        <a:pt x="4412094" y="3029934"/>
                        <a:pt x="5141776" y="3135568"/>
                        <a:pt x="5850554" y="3339310"/>
                      </a:cubicBezTo>
                      <a:cubicBezTo>
                        <a:pt x="6254694" y="2712475"/>
                        <a:pt x="6712069" y="2109889"/>
                        <a:pt x="7220170" y="1537961"/>
                      </a:cubicBezTo>
                      <a:cubicBezTo>
                        <a:pt x="6910237" y="982757"/>
                        <a:pt x="6025310" y="497231"/>
                        <a:pt x="5213406" y="261994"/>
                      </a:cubicBezTo>
                      <a:cubicBezTo>
                        <a:pt x="4402339" y="9476"/>
                        <a:pt x="3664017" y="6968"/>
                        <a:pt x="3672100" y="279"/>
                      </a:cubicBezTo>
                      <a:close/>
                    </a:path>
                  </a:pathLst>
                </a:custGeom>
                <a:solidFill>
                  <a:srgbClr val="ED1C24"/>
                </a:solidFill>
                <a:ln w="2784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67C27604-E637-48C8-9003-D7DFEB6273A7}"/>
                    </a:ext>
                  </a:extLst>
                </p:cNvPr>
                <p:cNvSpPr/>
                <p:nvPr/>
              </p:nvSpPr>
              <p:spPr>
                <a:xfrm>
                  <a:off x="3977748" y="4720700"/>
                  <a:ext cx="178657" cy="101453"/>
                </a:xfrm>
                <a:custGeom>
                  <a:avLst/>
                  <a:gdLst>
                    <a:gd name="connsiteX0" fmla="*/ 153294 w 178657"/>
                    <a:gd name="connsiteY0" fmla="*/ 20904 h 101453"/>
                    <a:gd name="connsiteX1" fmla="*/ 170296 w 178657"/>
                    <a:gd name="connsiteY1" fmla="*/ 7246 h 101453"/>
                    <a:gd name="connsiteX2" fmla="*/ 178658 w 178657"/>
                    <a:gd name="connsiteY2" fmla="*/ 0 h 101453"/>
                    <a:gd name="connsiteX3" fmla="*/ 168066 w 178657"/>
                    <a:gd name="connsiteY3" fmla="*/ 6689 h 101453"/>
                    <a:gd name="connsiteX4" fmla="*/ 59367 w 178657"/>
                    <a:gd name="connsiteY4" fmla="*/ 66892 h 101453"/>
                    <a:gd name="connsiteX5" fmla="*/ 0 w 178657"/>
                    <a:gd name="connsiteY5" fmla="*/ 101453 h 101453"/>
                    <a:gd name="connsiteX6" fmla="*/ 111208 w 178657"/>
                    <a:gd name="connsiteY6" fmla="*/ 49612 h 101453"/>
                    <a:gd name="connsiteX7" fmla="*/ 153294 w 178657"/>
                    <a:gd name="connsiteY7" fmla="*/ 20904 h 10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657" h="101453">
                      <a:moveTo>
                        <a:pt x="153294" y="20904"/>
                      </a:moveTo>
                      <a:cubicBezTo>
                        <a:pt x="159148" y="16444"/>
                        <a:pt x="164722" y="11985"/>
                        <a:pt x="170296" y="7246"/>
                      </a:cubicBezTo>
                      <a:cubicBezTo>
                        <a:pt x="173083" y="5017"/>
                        <a:pt x="175871" y="2508"/>
                        <a:pt x="178658" y="0"/>
                      </a:cubicBezTo>
                      <a:cubicBezTo>
                        <a:pt x="175592" y="2787"/>
                        <a:pt x="171968" y="4460"/>
                        <a:pt x="168066" y="6689"/>
                      </a:cubicBezTo>
                      <a:cubicBezTo>
                        <a:pt x="131555" y="26199"/>
                        <a:pt x="95321" y="46267"/>
                        <a:pt x="59367" y="66892"/>
                      </a:cubicBezTo>
                      <a:cubicBezTo>
                        <a:pt x="39578" y="78319"/>
                        <a:pt x="19789" y="90026"/>
                        <a:pt x="0" y="101453"/>
                      </a:cubicBezTo>
                      <a:cubicBezTo>
                        <a:pt x="38463" y="87517"/>
                        <a:pt x="76090" y="71073"/>
                        <a:pt x="111208" y="49612"/>
                      </a:cubicBezTo>
                      <a:cubicBezTo>
                        <a:pt x="125701" y="40693"/>
                        <a:pt x="139916" y="31216"/>
                        <a:pt x="153294" y="20904"/>
                      </a:cubicBezTo>
                      <a:close/>
                    </a:path>
                  </a:pathLst>
                </a:custGeom>
                <a:solidFill>
                  <a:srgbClr val="B36B4A"/>
                </a:solidFill>
                <a:ln w="2784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D1CC0C7C-CF94-453E-AE7C-BFCC8841B4A2}"/>
                    </a:ext>
                  </a:extLst>
                </p:cNvPr>
                <p:cNvSpPr/>
                <p:nvPr/>
              </p:nvSpPr>
              <p:spPr>
                <a:xfrm>
                  <a:off x="2458645" y="3220808"/>
                  <a:ext cx="7279698" cy="3386033"/>
                </a:xfrm>
                <a:custGeom>
                  <a:avLst/>
                  <a:gdLst>
                    <a:gd name="connsiteX0" fmla="*/ 5873782 w 7279698"/>
                    <a:gd name="connsiteY0" fmla="*/ 3385135 h 3386033"/>
                    <a:gd name="connsiteX1" fmla="*/ 1399812 w 7279698"/>
                    <a:gd name="connsiteY1" fmla="*/ 3379839 h 3386033"/>
                    <a:gd name="connsiteX2" fmla="*/ 1372777 w 7279698"/>
                    <a:gd name="connsiteY2" fmla="*/ 3370085 h 3386033"/>
                    <a:gd name="connsiteX3" fmla="*/ 4554 w 7279698"/>
                    <a:gd name="connsiteY3" fmla="*/ 1568457 h 3386033"/>
                    <a:gd name="connsiteX4" fmla="*/ 3439 w 7279698"/>
                    <a:gd name="connsiteY4" fmla="*/ 1544766 h 3386033"/>
                    <a:gd name="connsiteX5" fmla="*/ 2033615 w 7279698"/>
                    <a:gd name="connsiteY5" fmla="*/ 257929 h 3386033"/>
                    <a:gd name="connsiteX6" fmla="*/ 3584119 w 7279698"/>
                    <a:gd name="connsiteY6" fmla="*/ 115 h 3386033"/>
                    <a:gd name="connsiteX7" fmla="*/ 3702296 w 7279698"/>
                    <a:gd name="connsiteY7" fmla="*/ 394 h 3386033"/>
                    <a:gd name="connsiteX8" fmla="*/ 5252800 w 7279698"/>
                    <a:gd name="connsiteY8" fmla="*/ 262667 h 3386033"/>
                    <a:gd name="connsiteX9" fmla="*/ 7276287 w 7279698"/>
                    <a:gd name="connsiteY9" fmla="*/ 1554521 h 3386033"/>
                    <a:gd name="connsiteX10" fmla="*/ 7274894 w 7279698"/>
                    <a:gd name="connsiteY10" fmla="*/ 1578490 h 3386033"/>
                    <a:gd name="connsiteX11" fmla="*/ 5900818 w 7279698"/>
                    <a:gd name="connsiteY11" fmla="*/ 3376216 h 3386033"/>
                    <a:gd name="connsiteX12" fmla="*/ 5873782 w 7279698"/>
                    <a:gd name="connsiteY12" fmla="*/ 3385135 h 3386033"/>
                    <a:gd name="connsiteX13" fmla="*/ 1404551 w 7279698"/>
                    <a:gd name="connsiteY13" fmla="*/ 3329670 h 3386033"/>
                    <a:gd name="connsiteX14" fmla="*/ 5869601 w 7279698"/>
                    <a:gd name="connsiteY14" fmla="*/ 3334966 h 3386033"/>
                    <a:gd name="connsiteX15" fmla="*/ 7215527 w 7279698"/>
                    <a:gd name="connsiteY15" fmla="*/ 1555078 h 3386033"/>
                    <a:gd name="connsiteX16" fmla="*/ 5233568 w 7279698"/>
                    <a:gd name="connsiteY16" fmla="*/ 305589 h 3386033"/>
                    <a:gd name="connsiteX17" fmla="*/ 3700623 w 7279698"/>
                    <a:gd name="connsiteY17" fmla="*/ 46661 h 3386033"/>
                    <a:gd name="connsiteX18" fmla="*/ 3585513 w 7279698"/>
                    <a:gd name="connsiteY18" fmla="*/ 46382 h 3386033"/>
                    <a:gd name="connsiteX19" fmla="*/ 2051732 w 7279698"/>
                    <a:gd name="connsiteY19" fmla="*/ 301130 h 3386033"/>
                    <a:gd name="connsiteX20" fmla="*/ 64478 w 7279698"/>
                    <a:gd name="connsiteY20" fmla="*/ 1545602 h 3386033"/>
                    <a:gd name="connsiteX21" fmla="*/ 1404551 w 7279698"/>
                    <a:gd name="connsiteY21" fmla="*/ 3329670 h 338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79698" h="3386033">
                      <a:moveTo>
                        <a:pt x="5873782" y="3385135"/>
                      </a:moveTo>
                      <a:cubicBezTo>
                        <a:pt x="4413303" y="2965108"/>
                        <a:pt x="2862799" y="2962879"/>
                        <a:pt x="1399812" y="3379839"/>
                      </a:cubicBezTo>
                      <a:cubicBezTo>
                        <a:pt x="1389500" y="3382905"/>
                        <a:pt x="1378630" y="3378725"/>
                        <a:pt x="1372777" y="3370085"/>
                      </a:cubicBezTo>
                      <a:cubicBezTo>
                        <a:pt x="968358" y="2743528"/>
                        <a:pt x="511541" y="2140663"/>
                        <a:pt x="4554" y="1568457"/>
                      </a:cubicBezTo>
                      <a:cubicBezTo>
                        <a:pt x="-1020" y="1562046"/>
                        <a:pt x="-1578" y="1553127"/>
                        <a:pt x="3439" y="1544766"/>
                      </a:cubicBezTo>
                      <a:cubicBezTo>
                        <a:pt x="334555" y="965034"/>
                        <a:pt x="1279128" y="466688"/>
                        <a:pt x="2033615" y="257929"/>
                      </a:cubicBezTo>
                      <a:cubicBezTo>
                        <a:pt x="2845240" y="15724"/>
                        <a:pt x="3579381" y="952"/>
                        <a:pt x="3584119" y="115"/>
                      </a:cubicBezTo>
                      <a:cubicBezTo>
                        <a:pt x="3623697" y="-163"/>
                        <a:pt x="3662996" y="115"/>
                        <a:pt x="3702296" y="394"/>
                      </a:cubicBezTo>
                      <a:cubicBezTo>
                        <a:pt x="3708706" y="1509"/>
                        <a:pt x="4442011" y="17953"/>
                        <a:pt x="5252800" y="262667"/>
                      </a:cubicBezTo>
                      <a:cubicBezTo>
                        <a:pt x="6005894" y="473935"/>
                        <a:pt x="6947958" y="974510"/>
                        <a:pt x="7276287" y="1554521"/>
                      </a:cubicBezTo>
                      <a:cubicBezTo>
                        <a:pt x="7281304" y="1562882"/>
                        <a:pt x="7280746" y="1571801"/>
                        <a:pt x="7274894" y="1578490"/>
                      </a:cubicBezTo>
                      <a:cubicBezTo>
                        <a:pt x="6765398" y="2149024"/>
                        <a:pt x="6306630" y="2750496"/>
                        <a:pt x="5900818" y="3376216"/>
                      </a:cubicBezTo>
                      <a:cubicBezTo>
                        <a:pt x="5894964" y="3384020"/>
                        <a:pt x="5884373" y="3387922"/>
                        <a:pt x="5873782" y="3385135"/>
                      </a:cubicBezTo>
                      <a:close/>
                      <a:moveTo>
                        <a:pt x="1404551" y="3329670"/>
                      </a:moveTo>
                      <a:cubicBezTo>
                        <a:pt x="2865029" y="2916890"/>
                        <a:pt x="4411353" y="2919120"/>
                        <a:pt x="5869601" y="3334966"/>
                      </a:cubicBezTo>
                      <a:cubicBezTo>
                        <a:pt x="6267331" y="2716214"/>
                        <a:pt x="6716902" y="2120874"/>
                        <a:pt x="7215527" y="1555078"/>
                      </a:cubicBezTo>
                      <a:cubicBezTo>
                        <a:pt x="6886919" y="994857"/>
                        <a:pt x="5968824" y="511561"/>
                        <a:pt x="5233568" y="305589"/>
                      </a:cubicBezTo>
                      <a:cubicBezTo>
                        <a:pt x="4431141" y="63942"/>
                        <a:pt x="3705362" y="47776"/>
                        <a:pt x="3700623" y="46661"/>
                      </a:cubicBezTo>
                      <a:cubicBezTo>
                        <a:pt x="3662160" y="46382"/>
                        <a:pt x="3623976" y="46382"/>
                        <a:pt x="3585513" y="46382"/>
                      </a:cubicBezTo>
                      <a:cubicBezTo>
                        <a:pt x="3582169" y="47497"/>
                        <a:pt x="2855553" y="61712"/>
                        <a:pt x="2051732" y="301130"/>
                      </a:cubicBezTo>
                      <a:cubicBezTo>
                        <a:pt x="1315919" y="505151"/>
                        <a:pt x="395594" y="985938"/>
                        <a:pt x="64478" y="1545602"/>
                      </a:cubicBezTo>
                      <a:cubicBezTo>
                        <a:pt x="560874" y="2113349"/>
                        <a:pt x="1008215" y="2710082"/>
                        <a:pt x="1404551" y="3329670"/>
                      </a:cubicBezTo>
                      <a:close/>
                    </a:path>
                  </a:pathLst>
                </a:custGeom>
                <a:solidFill>
                  <a:srgbClr val="000000"/>
                </a:solidFill>
                <a:ln w="27845" cap="flat">
                  <a:noFill/>
                  <a:prstDash val="solid"/>
                  <a:miter/>
                </a:ln>
              </p:spPr>
              <p:txBody>
                <a:bodyPr rtlCol="0" anchor="ctr"/>
                <a:lstStyle/>
                <a:p>
                  <a:endParaRPr lang="en-US"/>
                </a:p>
              </p:txBody>
            </p:sp>
          </p:grpSp>
          <p:sp>
            <p:nvSpPr>
              <p:cNvPr id="11" name="Freeform: Shape 10">
                <a:extLst>
                  <a:ext uri="{FF2B5EF4-FFF2-40B4-BE49-F238E27FC236}">
                    <a16:creationId xmlns:a16="http://schemas.microsoft.com/office/drawing/2014/main" id="{AA66B17C-7A11-4B06-AD39-4C099BA2A9C3}"/>
                  </a:ext>
                </a:extLst>
              </p:cNvPr>
              <p:cNvSpPr/>
              <p:nvPr/>
            </p:nvSpPr>
            <p:spPr>
              <a:xfrm>
                <a:off x="2669728" y="3332054"/>
                <a:ext cx="3545283" cy="1468637"/>
              </a:xfrm>
              <a:custGeom>
                <a:avLst/>
                <a:gdLst>
                  <a:gd name="connsiteX0" fmla="*/ 3545284 w 3545283"/>
                  <a:gd name="connsiteY0" fmla="*/ 913 h 1468637"/>
                  <a:gd name="connsiteX1" fmla="*/ 3367740 w 3545283"/>
                  <a:gd name="connsiteY1" fmla="*/ 15128 h 1468637"/>
                  <a:gd name="connsiteX2" fmla="*/ 2904512 w 3545283"/>
                  <a:gd name="connsiteY2" fmla="*/ 72265 h 1468637"/>
                  <a:gd name="connsiteX3" fmla="*/ 2599038 w 3545283"/>
                  <a:gd name="connsiteY3" fmla="*/ 125779 h 1468637"/>
                  <a:gd name="connsiteX4" fmla="*/ 2262905 w 3545283"/>
                  <a:gd name="connsiteY4" fmla="*/ 200475 h 1468637"/>
                  <a:gd name="connsiteX5" fmla="*/ 1910607 w 3545283"/>
                  <a:gd name="connsiteY5" fmla="*/ 298026 h 1468637"/>
                  <a:gd name="connsiteX6" fmla="*/ 1732785 w 3545283"/>
                  <a:gd name="connsiteY6" fmla="*/ 355163 h 1468637"/>
                  <a:gd name="connsiteX7" fmla="*/ 1556357 w 3545283"/>
                  <a:gd name="connsiteY7" fmla="*/ 418710 h 1468637"/>
                  <a:gd name="connsiteX8" fmla="*/ 1214371 w 3545283"/>
                  <a:gd name="connsiteY8" fmla="*/ 560856 h 1468637"/>
                  <a:gd name="connsiteX9" fmla="*/ 1052436 w 3545283"/>
                  <a:gd name="connsiteY9" fmla="*/ 638897 h 1468637"/>
                  <a:gd name="connsiteX10" fmla="*/ 974117 w 3545283"/>
                  <a:gd name="connsiteY10" fmla="*/ 678753 h 1468637"/>
                  <a:gd name="connsiteX11" fmla="*/ 898584 w 3545283"/>
                  <a:gd name="connsiteY11" fmla="*/ 720003 h 1468637"/>
                  <a:gd name="connsiteX12" fmla="*/ 754209 w 3545283"/>
                  <a:gd name="connsiteY12" fmla="*/ 804176 h 1468637"/>
                  <a:gd name="connsiteX13" fmla="*/ 620425 w 3545283"/>
                  <a:gd name="connsiteY13" fmla="*/ 889463 h 1468637"/>
                  <a:gd name="connsiteX14" fmla="*/ 390204 w 3545283"/>
                  <a:gd name="connsiteY14" fmla="*/ 1059481 h 1468637"/>
                  <a:gd name="connsiteX15" fmla="*/ 295440 w 3545283"/>
                  <a:gd name="connsiteY15" fmla="*/ 1140866 h 1468637"/>
                  <a:gd name="connsiteX16" fmla="*/ 252239 w 3545283"/>
                  <a:gd name="connsiteY16" fmla="*/ 1179330 h 1468637"/>
                  <a:gd name="connsiteX17" fmla="*/ 214055 w 3545283"/>
                  <a:gd name="connsiteY17" fmla="*/ 1217235 h 1468637"/>
                  <a:gd name="connsiteX18" fmla="*/ 146605 w 3545283"/>
                  <a:gd name="connsiteY18" fmla="*/ 1286914 h 1468637"/>
                  <a:gd name="connsiteX19" fmla="*/ 93092 w 3545283"/>
                  <a:gd name="connsiteY19" fmla="*/ 1348232 h 1468637"/>
                  <a:gd name="connsiteX20" fmla="*/ 52399 w 3545283"/>
                  <a:gd name="connsiteY20" fmla="*/ 1398958 h 1468637"/>
                  <a:gd name="connsiteX21" fmla="*/ 23691 w 3545283"/>
                  <a:gd name="connsiteY21" fmla="*/ 1436864 h 1468637"/>
                  <a:gd name="connsiteX22" fmla="*/ 0 w 3545283"/>
                  <a:gd name="connsiteY22" fmla="*/ 1468638 h 1468637"/>
                  <a:gd name="connsiteX23" fmla="*/ 19510 w 3545283"/>
                  <a:gd name="connsiteY23" fmla="*/ 1435470 h 1468637"/>
                  <a:gd name="connsiteX24" fmla="*/ 43201 w 3545283"/>
                  <a:gd name="connsiteY24" fmla="*/ 1395614 h 1468637"/>
                  <a:gd name="connsiteX25" fmla="*/ 78320 w 3545283"/>
                  <a:gd name="connsiteY25" fmla="*/ 1342379 h 1468637"/>
                  <a:gd name="connsiteX26" fmla="*/ 125701 w 3545283"/>
                  <a:gd name="connsiteY26" fmla="*/ 1277159 h 1468637"/>
                  <a:gd name="connsiteX27" fmla="*/ 187577 w 3545283"/>
                  <a:gd name="connsiteY27" fmla="*/ 1203020 h 1468637"/>
                  <a:gd name="connsiteX28" fmla="*/ 222974 w 3545283"/>
                  <a:gd name="connsiteY28" fmla="*/ 1162606 h 1468637"/>
                  <a:gd name="connsiteX29" fmla="*/ 263109 w 3545283"/>
                  <a:gd name="connsiteY29" fmla="*/ 1121356 h 1468637"/>
                  <a:gd name="connsiteX30" fmla="*/ 353692 w 3545283"/>
                  <a:gd name="connsiteY30" fmla="*/ 1034118 h 1468637"/>
                  <a:gd name="connsiteX31" fmla="*/ 578060 w 3545283"/>
                  <a:gd name="connsiteY31" fmla="*/ 851837 h 1468637"/>
                  <a:gd name="connsiteX32" fmla="*/ 855105 w 3545283"/>
                  <a:gd name="connsiteY32" fmla="*/ 671228 h 1468637"/>
                  <a:gd name="connsiteX33" fmla="*/ 930916 w 3545283"/>
                  <a:gd name="connsiteY33" fmla="*/ 627470 h 1468637"/>
                  <a:gd name="connsiteX34" fmla="*/ 1009793 w 3545283"/>
                  <a:gd name="connsiteY34" fmla="*/ 585104 h 1468637"/>
                  <a:gd name="connsiteX35" fmla="*/ 1090342 w 3545283"/>
                  <a:gd name="connsiteY35" fmla="*/ 543018 h 1468637"/>
                  <a:gd name="connsiteX36" fmla="*/ 1173678 w 3545283"/>
                  <a:gd name="connsiteY36" fmla="*/ 503161 h 1468637"/>
                  <a:gd name="connsiteX37" fmla="*/ 1520960 w 3545283"/>
                  <a:gd name="connsiteY37" fmla="*/ 355720 h 1468637"/>
                  <a:gd name="connsiteX38" fmla="*/ 1701011 w 3545283"/>
                  <a:gd name="connsiteY38" fmla="*/ 291894 h 1468637"/>
                  <a:gd name="connsiteX39" fmla="*/ 1882456 w 3545283"/>
                  <a:gd name="connsiteY39" fmla="*/ 234757 h 1468637"/>
                  <a:gd name="connsiteX40" fmla="*/ 2063623 w 3545283"/>
                  <a:gd name="connsiteY40" fmla="*/ 184588 h 1468637"/>
                  <a:gd name="connsiteX41" fmla="*/ 2242280 w 3545283"/>
                  <a:gd name="connsiteY41" fmla="*/ 141387 h 1468637"/>
                  <a:gd name="connsiteX42" fmla="*/ 2585381 w 3545283"/>
                  <a:gd name="connsiteY42" fmla="*/ 74773 h 1468637"/>
                  <a:gd name="connsiteX43" fmla="*/ 2896430 w 3545283"/>
                  <a:gd name="connsiteY43" fmla="*/ 32687 h 1468637"/>
                  <a:gd name="connsiteX44" fmla="*/ 3161490 w 3545283"/>
                  <a:gd name="connsiteY44" fmla="*/ 10111 h 1468637"/>
                  <a:gd name="connsiteX45" fmla="*/ 3366626 w 3545283"/>
                  <a:gd name="connsiteY45" fmla="*/ 1192 h 1468637"/>
                  <a:gd name="connsiteX46" fmla="*/ 3545284 w 3545283"/>
                  <a:gd name="connsiteY46" fmla="*/ 913 h 146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45283" h="1468637">
                    <a:moveTo>
                      <a:pt x="3545284" y="913"/>
                    </a:moveTo>
                    <a:cubicBezTo>
                      <a:pt x="3545284" y="913"/>
                      <a:pt x="3480621" y="4815"/>
                      <a:pt x="3367740" y="15128"/>
                    </a:cubicBezTo>
                    <a:cubicBezTo>
                      <a:pt x="3255139" y="25719"/>
                      <a:pt x="3094598" y="43278"/>
                      <a:pt x="2904512" y="72265"/>
                    </a:cubicBezTo>
                    <a:cubicBezTo>
                      <a:pt x="2809191" y="86758"/>
                      <a:pt x="2706902" y="105153"/>
                      <a:pt x="2599038" y="125779"/>
                    </a:cubicBezTo>
                    <a:cubicBezTo>
                      <a:pt x="2491454" y="147240"/>
                      <a:pt x="2378573" y="172046"/>
                      <a:pt x="2262905" y="200475"/>
                    </a:cubicBezTo>
                    <a:cubicBezTo>
                      <a:pt x="2146959" y="228347"/>
                      <a:pt x="2029340" y="262350"/>
                      <a:pt x="1910607" y="298026"/>
                    </a:cubicBezTo>
                    <a:cubicBezTo>
                      <a:pt x="1851240" y="315864"/>
                      <a:pt x="1792152" y="335653"/>
                      <a:pt x="1732785" y="355163"/>
                    </a:cubicBezTo>
                    <a:cubicBezTo>
                      <a:pt x="1673976" y="375788"/>
                      <a:pt x="1615166" y="396970"/>
                      <a:pt x="1556357" y="418710"/>
                    </a:cubicBezTo>
                    <a:cubicBezTo>
                      <a:pt x="1439575" y="462748"/>
                      <a:pt x="1324186" y="509572"/>
                      <a:pt x="1214371" y="560856"/>
                    </a:cubicBezTo>
                    <a:cubicBezTo>
                      <a:pt x="1159185" y="586498"/>
                      <a:pt x="1104835" y="612140"/>
                      <a:pt x="1052436" y="638897"/>
                    </a:cubicBezTo>
                    <a:cubicBezTo>
                      <a:pt x="1025958" y="651996"/>
                      <a:pt x="1000038" y="665375"/>
                      <a:pt x="974117" y="678753"/>
                    </a:cubicBezTo>
                    <a:cubicBezTo>
                      <a:pt x="948475" y="692411"/>
                      <a:pt x="923390" y="706347"/>
                      <a:pt x="898584" y="720003"/>
                    </a:cubicBezTo>
                    <a:cubicBezTo>
                      <a:pt x="847858" y="747039"/>
                      <a:pt x="801033" y="776304"/>
                      <a:pt x="754209" y="804176"/>
                    </a:cubicBezTo>
                    <a:cubicBezTo>
                      <a:pt x="706827" y="831490"/>
                      <a:pt x="663626" y="861034"/>
                      <a:pt x="620425" y="889463"/>
                    </a:cubicBezTo>
                    <a:cubicBezTo>
                      <a:pt x="535695" y="946879"/>
                      <a:pt x="457932" y="1004016"/>
                      <a:pt x="390204" y="1059481"/>
                    </a:cubicBezTo>
                    <a:cubicBezTo>
                      <a:pt x="355086" y="1086517"/>
                      <a:pt x="324984" y="1114667"/>
                      <a:pt x="295440" y="1140866"/>
                    </a:cubicBezTo>
                    <a:cubicBezTo>
                      <a:pt x="280668" y="1154245"/>
                      <a:pt x="266175" y="1167066"/>
                      <a:pt x="252239" y="1179330"/>
                    </a:cubicBezTo>
                    <a:cubicBezTo>
                      <a:pt x="239139" y="1192150"/>
                      <a:pt x="226318" y="1204972"/>
                      <a:pt x="214055" y="1217235"/>
                    </a:cubicBezTo>
                    <a:cubicBezTo>
                      <a:pt x="189806" y="1241762"/>
                      <a:pt x="166115" y="1264617"/>
                      <a:pt x="146605" y="1286914"/>
                    </a:cubicBezTo>
                    <a:cubicBezTo>
                      <a:pt x="127095" y="1308933"/>
                      <a:pt x="109257" y="1329558"/>
                      <a:pt x="93092" y="1348232"/>
                    </a:cubicBezTo>
                    <a:cubicBezTo>
                      <a:pt x="76369" y="1366628"/>
                      <a:pt x="63548" y="1383908"/>
                      <a:pt x="52399" y="1398958"/>
                    </a:cubicBezTo>
                    <a:cubicBezTo>
                      <a:pt x="40971" y="1414009"/>
                      <a:pt x="31495" y="1426552"/>
                      <a:pt x="23691" y="1436864"/>
                    </a:cubicBezTo>
                    <a:cubicBezTo>
                      <a:pt x="8083" y="1457768"/>
                      <a:pt x="0" y="1468638"/>
                      <a:pt x="0" y="1468638"/>
                    </a:cubicBezTo>
                    <a:cubicBezTo>
                      <a:pt x="0" y="1468638"/>
                      <a:pt x="6689" y="1457211"/>
                      <a:pt x="19510" y="1435470"/>
                    </a:cubicBezTo>
                    <a:cubicBezTo>
                      <a:pt x="25921" y="1424600"/>
                      <a:pt x="33725" y="1411222"/>
                      <a:pt x="43201" y="1395614"/>
                    </a:cubicBezTo>
                    <a:cubicBezTo>
                      <a:pt x="52399" y="1379727"/>
                      <a:pt x="63269" y="1361610"/>
                      <a:pt x="78320" y="1342379"/>
                    </a:cubicBezTo>
                    <a:cubicBezTo>
                      <a:pt x="92534" y="1322590"/>
                      <a:pt x="108142" y="1300850"/>
                      <a:pt x="125701" y="1277159"/>
                    </a:cubicBezTo>
                    <a:cubicBezTo>
                      <a:pt x="142703" y="1253468"/>
                      <a:pt x="165279" y="1229498"/>
                      <a:pt x="187577" y="1203020"/>
                    </a:cubicBezTo>
                    <a:cubicBezTo>
                      <a:pt x="199004" y="1189921"/>
                      <a:pt x="210710" y="1176264"/>
                      <a:pt x="222974" y="1162606"/>
                    </a:cubicBezTo>
                    <a:cubicBezTo>
                      <a:pt x="235795" y="1149228"/>
                      <a:pt x="249452" y="1135292"/>
                      <a:pt x="263109" y="1121356"/>
                    </a:cubicBezTo>
                    <a:cubicBezTo>
                      <a:pt x="290981" y="1093206"/>
                      <a:pt x="320246" y="1063383"/>
                      <a:pt x="353692" y="1034118"/>
                    </a:cubicBezTo>
                    <a:cubicBezTo>
                      <a:pt x="418633" y="974751"/>
                      <a:pt x="493887" y="912876"/>
                      <a:pt x="578060" y="851837"/>
                    </a:cubicBezTo>
                    <a:cubicBezTo>
                      <a:pt x="662232" y="790798"/>
                      <a:pt x="754488" y="729201"/>
                      <a:pt x="855105" y="671228"/>
                    </a:cubicBezTo>
                    <a:cubicBezTo>
                      <a:pt x="880189" y="656735"/>
                      <a:pt x="905552" y="641963"/>
                      <a:pt x="930916" y="627470"/>
                    </a:cubicBezTo>
                    <a:cubicBezTo>
                      <a:pt x="957115" y="613255"/>
                      <a:pt x="983314" y="599040"/>
                      <a:pt x="1009793" y="585104"/>
                    </a:cubicBezTo>
                    <a:cubicBezTo>
                      <a:pt x="1036271" y="571169"/>
                      <a:pt x="1063306" y="556954"/>
                      <a:pt x="1090342" y="543018"/>
                    </a:cubicBezTo>
                    <a:cubicBezTo>
                      <a:pt x="1117935" y="529640"/>
                      <a:pt x="1145807" y="516540"/>
                      <a:pt x="1173678" y="503161"/>
                    </a:cubicBezTo>
                    <a:cubicBezTo>
                      <a:pt x="1285444" y="450205"/>
                      <a:pt x="1402227" y="401430"/>
                      <a:pt x="1520960" y="355720"/>
                    </a:cubicBezTo>
                    <a:cubicBezTo>
                      <a:pt x="1580884" y="333980"/>
                      <a:pt x="1640809" y="312519"/>
                      <a:pt x="1701011" y="291894"/>
                    </a:cubicBezTo>
                    <a:cubicBezTo>
                      <a:pt x="1761493" y="272384"/>
                      <a:pt x="1821696" y="252316"/>
                      <a:pt x="1882456" y="234757"/>
                    </a:cubicBezTo>
                    <a:cubicBezTo>
                      <a:pt x="1942938" y="216919"/>
                      <a:pt x="2003141" y="199639"/>
                      <a:pt x="2063623" y="184588"/>
                    </a:cubicBezTo>
                    <a:cubicBezTo>
                      <a:pt x="2123547" y="168980"/>
                      <a:pt x="2183471" y="154487"/>
                      <a:pt x="2242280" y="141387"/>
                    </a:cubicBezTo>
                    <a:cubicBezTo>
                      <a:pt x="2359899" y="114072"/>
                      <a:pt x="2475288" y="93169"/>
                      <a:pt x="2585381" y="74773"/>
                    </a:cubicBezTo>
                    <a:cubicBezTo>
                      <a:pt x="2695196" y="56936"/>
                      <a:pt x="2799715" y="43000"/>
                      <a:pt x="2896430" y="32687"/>
                    </a:cubicBezTo>
                    <a:cubicBezTo>
                      <a:pt x="2993145" y="21817"/>
                      <a:pt x="3082334" y="15128"/>
                      <a:pt x="3161490" y="10111"/>
                    </a:cubicBezTo>
                    <a:cubicBezTo>
                      <a:pt x="3240645" y="4815"/>
                      <a:pt x="3309767" y="2586"/>
                      <a:pt x="3366626" y="1192"/>
                    </a:cubicBezTo>
                    <a:cubicBezTo>
                      <a:pt x="3480342" y="-1316"/>
                      <a:pt x="3545284" y="913"/>
                      <a:pt x="3545284" y="913"/>
                    </a:cubicBezTo>
                    <a:close/>
                  </a:path>
                </a:pathLst>
              </a:custGeom>
              <a:solidFill>
                <a:srgbClr val="FFFFFF">
                  <a:alpha val="40000"/>
                </a:srgbClr>
              </a:solidFill>
              <a:ln w="27845" cap="flat">
                <a:noFill/>
                <a:prstDash val="solid"/>
                <a:miter/>
              </a:ln>
            </p:spPr>
            <p:txBody>
              <a:bodyPr rtlCol="0" anchor="ctr"/>
              <a:lstStyle/>
              <a:p>
                <a:endParaRPr lang="en-US"/>
              </a:p>
            </p:txBody>
          </p:sp>
          <p:grpSp>
            <p:nvGrpSpPr>
              <p:cNvPr id="12" name="Graphic 2">
                <a:extLst>
                  <a:ext uri="{FF2B5EF4-FFF2-40B4-BE49-F238E27FC236}">
                    <a16:creationId xmlns:a16="http://schemas.microsoft.com/office/drawing/2014/main" id="{975ABC6F-145A-4D02-97F1-A346F8C97477}"/>
                  </a:ext>
                </a:extLst>
              </p:cNvPr>
              <p:cNvGrpSpPr/>
              <p:nvPr/>
            </p:nvGrpSpPr>
            <p:grpSpPr>
              <a:xfrm>
                <a:off x="2870126" y="3477622"/>
                <a:ext cx="6457220" cy="2834883"/>
                <a:chOff x="2870126" y="3477622"/>
                <a:chExt cx="6457220" cy="2834883"/>
              </a:xfrm>
            </p:grpSpPr>
            <p:sp>
              <p:nvSpPr>
                <p:cNvPr id="14" name="Freeform: Shape 13">
                  <a:extLst>
                    <a:ext uri="{FF2B5EF4-FFF2-40B4-BE49-F238E27FC236}">
                      <a16:creationId xmlns:a16="http://schemas.microsoft.com/office/drawing/2014/main" id="{BA817DA2-AA16-4A22-A076-3D9DDF181C85}"/>
                    </a:ext>
                  </a:extLst>
                </p:cNvPr>
                <p:cNvSpPr/>
                <p:nvPr/>
              </p:nvSpPr>
              <p:spPr>
                <a:xfrm>
                  <a:off x="2914721" y="3512740"/>
                  <a:ext cx="6368131" cy="2764316"/>
                </a:xfrm>
                <a:custGeom>
                  <a:avLst/>
                  <a:gdLst>
                    <a:gd name="connsiteX0" fmla="*/ 3237580 w 6368131"/>
                    <a:gd name="connsiteY0" fmla="*/ 279 h 2764316"/>
                    <a:gd name="connsiteX1" fmla="*/ 3136405 w 6368131"/>
                    <a:gd name="connsiteY1" fmla="*/ 0 h 2764316"/>
                    <a:gd name="connsiteX2" fmla="*/ 1794382 w 6368131"/>
                    <a:gd name="connsiteY2" fmla="*/ 206808 h 2764316"/>
                    <a:gd name="connsiteX3" fmla="*/ 0 w 6368131"/>
                    <a:gd name="connsiteY3" fmla="*/ 1236110 h 2764316"/>
                    <a:gd name="connsiteX4" fmla="*/ 1121558 w 6368131"/>
                    <a:gd name="connsiteY4" fmla="*/ 2759578 h 2764316"/>
                    <a:gd name="connsiteX5" fmla="*/ 3114944 w 6368131"/>
                    <a:gd name="connsiteY5" fmla="*/ 2505667 h 2764316"/>
                    <a:gd name="connsiteX6" fmla="*/ 3249286 w 6368131"/>
                    <a:gd name="connsiteY6" fmla="*/ 2505946 h 2764316"/>
                    <a:gd name="connsiteX7" fmla="*/ 5241278 w 6368131"/>
                    <a:gd name="connsiteY7" fmla="*/ 2764317 h 2764316"/>
                    <a:gd name="connsiteX8" fmla="*/ 6368132 w 6368131"/>
                    <a:gd name="connsiteY8" fmla="*/ 1244194 h 2764316"/>
                    <a:gd name="connsiteX9" fmla="*/ 4578488 w 6368131"/>
                    <a:gd name="connsiteY9" fmla="*/ 210710 h 2764316"/>
                    <a:gd name="connsiteX10" fmla="*/ 3237580 w 6368131"/>
                    <a:gd name="connsiteY10" fmla="*/ 279 h 2764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68131" h="2764316">
                      <a:moveTo>
                        <a:pt x="3237580" y="279"/>
                      </a:moveTo>
                      <a:cubicBezTo>
                        <a:pt x="3203855" y="0"/>
                        <a:pt x="3170130" y="0"/>
                        <a:pt x="3136405" y="0"/>
                      </a:cubicBezTo>
                      <a:cubicBezTo>
                        <a:pt x="3141979" y="5296"/>
                        <a:pt x="2504553" y="6132"/>
                        <a:pt x="1794382" y="206808"/>
                      </a:cubicBezTo>
                      <a:cubicBezTo>
                        <a:pt x="1083653" y="393827"/>
                        <a:pt x="300178" y="780129"/>
                        <a:pt x="0" y="1236110"/>
                      </a:cubicBezTo>
                      <a:cubicBezTo>
                        <a:pt x="411944" y="1724144"/>
                        <a:pt x="786261" y="2233360"/>
                        <a:pt x="1121558" y="2759578"/>
                      </a:cubicBezTo>
                      <a:cubicBezTo>
                        <a:pt x="1775986" y="2594857"/>
                        <a:pt x="2445465" y="2510405"/>
                        <a:pt x="3114944" y="2505667"/>
                      </a:cubicBezTo>
                      <a:cubicBezTo>
                        <a:pt x="3159817" y="2505389"/>
                        <a:pt x="3204412" y="2505389"/>
                        <a:pt x="3249286" y="2505946"/>
                      </a:cubicBezTo>
                      <a:cubicBezTo>
                        <a:pt x="3918765" y="2512078"/>
                        <a:pt x="4587686" y="2598201"/>
                        <a:pt x="5241278" y="2764317"/>
                      </a:cubicBezTo>
                      <a:cubicBezTo>
                        <a:pt x="5577969" y="2238935"/>
                        <a:pt x="5953958" y="1730833"/>
                        <a:pt x="6368132" y="1244194"/>
                      </a:cubicBezTo>
                      <a:cubicBezTo>
                        <a:pt x="6069904" y="787655"/>
                        <a:pt x="5288381" y="399402"/>
                        <a:pt x="4578488" y="210710"/>
                      </a:cubicBezTo>
                      <a:cubicBezTo>
                        <a:pt x="3869432" y="8362"/>
                        <a:pt x="3232005" y="5296"/>
                        <a:pt x="3237580" y="279"/>
                      </a:cubicBezTo>
                      <a:close/>
                    </a:path>
                  </a:pathLst>
                </a:custGeom>
                <a:solidFill>
                  <a:srgbClr val="D1D3D4"/>
                </a:solidFill>
                <a:ln w="2784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27194C39-60E8-42DC-8865-2640E4323532}"/>
                    </a:ext>
                  </a:extLst>
                </p:cNvPr>
                <p:cNvSpPr/>
                <p:nvPr/>
              </p:nvSpPr>
              <p:spPr>
                <a:xfrm>
                  <a:off x="2870126" y="3477622"/>
                  <a:ext cx="6457220" cy="2834883"/>
                </a:xfrm>
                <a:custGeom>
                  <a:avLst/>
                  <a:gdLst>
                    <a:gd name="connsiteX0" fmla="*/ 5277233 w 6457220"/>
                    <a:gd name="connsiteY0" fmla="*/ 2833717 h 2834883"/>
                    <a:gd name="connsiteX1" fmla="*/ 1174793 w 6457220"/>
                    <a:gd name="connsiteY1" fmla="*/ 2828700 h 2834883"/>
                    <a:gd name="connsiteX2" fmla="*/ 1134379 w 6457220"/>
                    <a:gd name="connsiteY2" fmla="*/ 2813650 h 2834883"/>
                    <a:gd name="connsiteX3" fmla="*/ 6689 w 6457220"/>
                    <a:gd name="connsiteY3" fmla="*/ 1294920 h 2834883"/>
                    <a:gd name="connsiteX4" fmla="*/ 6689 w 6457220"/>
                    <a:gd name="connsiteY4" fmla="*/ 1257572 h 2834883"/>
                    <a:gd name="connsiteX5" fmla="*/ 1826155 w 6457220"/>
                    <a:gd name="connsiteY5" fmla="*/ 207923 h 2834883"/>
                    <a:gd name="connsiteX6" fmla="*/ 3179328 w 6457220"/>
                    <a:gd name="connsiteY6" fmla="*/ 0 h 2834883"/>
                    <a:gd name="connsiteX7" fmla="*/ 3282732 w 6457220"/>
                    <a:gd name="connsiteY7" fmla="*/ 279 h 2834883"/>
                    <a:gd name="connsiteX8" fmla="*/ 4636462 w 6457220"/>
                    <a:gd name="connsiteY8" fmla="*/ 211825 h 2834883"/>
                    <a:gd name="connsiteX9" fmla="*/ 6450911 w 6457220"/>
                    <a:gd name="connsiteY9" fmla="*/ 1265933 h 2834883"/>
                    <a:gd name="connsiteX10" fmla="*/ 6450353 w 6457220"/>
                    <a:gd name="connsiteY10" fmla="*/ 1303560 h 2834883"/>
                    <a:gd name="connsiteX11" fmla="*/ 5317647 w 6457220"/>
                    <a:gd name="connsiteY11" fmla="*/ 2818945 h 2834883"/>
                    <a:gd name="connsiteX12" fmla="*/ 5277233 w 6457220"/>
                    <a:gd name="connsiteY12" fmla="*/ 2833717 h 2834883"/>
                    <a:gd name="connsiteX13" fmla="*/ 1184270 w 6457220"/>
                    <a:gd name="connsiteY13" fmla="*/ 2754004 h 2834883"/>
                    <a:gd name="connsiteX14" fmla="*/ 5268035 w 6457220"/>
                    <a:gd name="connsiteY14" fmla="*/ 2759021 h 2834883"/>
                    <a:gd name="connsiteX15" fmla="*/ 6360885 w 6457220"/>
                    <a:gd name="connsiteY15" fmla="*/ 1273180 h 2834883"/>
                    <a:gd name="connsiteX16" fmla="*/ 4602737 w 6457220"/>
                    <a:gd name="connsiteY16" fmla="*/ 277881 h 2834883"/>
                    <a:gd name="connsiteX17" fmla="*/ 3280223 w 6457220"/>
                    <a:gd name="connsiteY17" fmla="*/ 70237 h 2834883"/>
                    <a:gd name="connsiteX18" fmla="*/ 3181279 w 6457220"/>
                    <a:gd name="connsiteY18" fmla="*/ 70237 h 2834883"/>
                    <a:gd name="connsiteX19" fmla="*/ 1859602 w 6457220"/>
                    <a:gd name="connsiteY19" fmla="*/ 273979 h 2834883"/>
                    <a:gd name="connsiteX20" fmla="*/ 96994 w 6457220"/>
                    <a:gd name="connsiteY20" fmla="*/ 1264818 h 2834883"/>
                    <a:gd name="connsiteX21" fmla="*/ 1184270 w 6457220"/>
                    <a:gd name="connsiteY21" fmla="*/ 2754004 h 2834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457220" h="2834883">
                      <a:moveTo>
                        <a:pt x="5277233" y="2833717"/>
                      </a:moveTo>
                      <a:cubicBezTo>
                        <a:pt x="3932143" y="2491731"/>
                        <a:pt x="2521834" y="2489780"/>
                        <a:pt x="1174793" y="2828700"/>
                      </a:cubicBezTo>
                      <a:cubicBezTo>
                        <a:pt x="1158906" y="2832602"/>
                        <a:pt x="1142741" y="2826470"/>
                        <a:pt x="1134379" y="2813650"/>
                      </a:cubicBezTo>
                      <a:cubicBezTo>
                        <a:pt x="796853" y="2288825"/>
                        <a:pt x="420584" y="1781281"/>
                        <a:pt x="6689" y="1294920"/>
                      </a:cubicBezTo>
                      <a:cubicBezTo>
                        <a:pt x="-2230" y="1284607"/>
                        <a:pt x="-2230" y="1270114"/>
                        <a:pt x="6689" y="1257572"/>
                      </a:cubicBezTo>
                      <a:cubicBezTo>
                        <a:pt x="265339" y="881304"/>
                        <a:pt x="867089" y="470196"/>
                        <a:pt x="1826155" y="207923"/>
                      </a:cubicBezTo>
                      <a:cubicBezTo>
                        <a:pt x="2537163" y="13378"/>
                        <a:pt x="3174590" y="836"/>
                        <a:pt x="3179328" y="0"/>
                      </a:cubicBezTo>
                      <a:cubicBezTo>
                        <a:pt x="3213889" y="0"/>
                        <a:pt x="3248171" y="0"/>
                        <a:pt x="3282732" y="279"/>
                      </a:cubicBezTo>
                      <a:cubicBezTo>
                        <a:pt x="3289142" y="1115"/>
                        <a:pt x="3926290" y="15329"/>
                        <a:pt x="4636462" y="211825"/>
                      </a:cubicBezTo>
                      <a:cubicBezTo>
                        <a:pt x="5594413" y="476606"/>
                        <a:pt x="6193934" y="889386"/>
                        <a:pt x="6450911" y="1265933"/>
                      </a:cubicBezTo>
                      <a:cubicBezTo>
                        <a:pt x="6459551" y="1278476"/>
                        <a:pt x="6459272" y="1292969"/>
                        <a:pt x="6450353" y="1303560"/>
                      </a:cubicBezTo>
                      <a:cubicBezTo>
                        <a:pt x="6034507" y="1788528"/>
                        <a:pt x="5656567" y="2295236"/>
                        <a:pt x="5317647" y="2818945"/>
                      </a:cubicBezTo>
                      <a:cubicBezTo>
                        <a:pt x="5309285" y="2831488"/>
                        <a:pt x="5292841" y="2837619"/>
                        <a:pt x="5277233" y="2833717"/>
                      </a:cubicBezTo>
                      <a:close/>
                      <a:moveTo>
                        <a:pt x="1184270" y="2754004"/>
                      </a:moveTo>
                      <a:cubicBezTo>
                        <a:pt x="2525736" y="2420937"/>
                        <a:pt x="3928520" y="2422888"/>
                        <a:pt x="5268035" y="2759021"/>
                      </a:cubicBezTo>
                      <a:cubicBezTo>
                        <a:pt x="5595249" y="2246182"/>
                        <a:pt x="5960090" y="1749507"/>
                        <a:pt x="6360885" y="1273180"/>
                      </a:cubicBezTo>
                      <a:cubicBezTo>
                        <a:pt x="6058756" y="834479"/>
                        <a:pt x="5295907" y="461277"/>
                        <a:pt x="4602737" y="277881"/>
                      </a:cubicBezTo>
                      <a:cubicBezTo>
                        <a:pt x="3910124" y="81664"/>
                        <a:pt x="3287191" y="75254"/>
                        <a:pt x="3280223" y="70237"/>
                      </a:cubicBezTo>
                      <a:cubicBezTo>
                        <a:pt x="3247335" y="70237"/>
                        <a:pt x="3214167" y="69958"/>
                        <a:pt x="3181279" y="70237"/>
                      </a:cubicBezTo>
                      <a:cubicBezTo>
                        <a:pt x="3175147" y="75254"/>
                        <a:pt x="2552771" y="79434"/>
                        <a:pt x="1859602" y="273979"/>
                      </a:cubicBezTo>
                      <a:cubicBezTo>
                        <a:pt x="1165874" y="455424"/>
                        <a:pt x="401353" y="826675"/>
                        <a:pt x="96994" y="1264818"/>
                      </a:cubicBezTo>
                      <a:cubicBezTo>
                        <a:pt x="495281" y="1742818"/>
                        <a:pt x="858170" y="2240328"/>
                        <a:pt x="1184270" y="2754004"/>
                      </a:cubicBezTo>
                      <a:close/>
                    </a:path>
                  </a:pathLst>
                </a:custGeom>
                <a:solidFill>
                  <a:srgbClr val="000000"/>
                </a:solidFill>
                <a:ln w="27845" cap="flat">
                  <a:noFill/>
                  <a:prstDash val="solid"/>
                  <a:miter/>
                </a:ln>
              </p:spPr>
              <p:txBody>
                <a:bodyPr rtlCol="0" anchor="ctr"/>
                <a:lstStyle/>
                <a:p>
                  <a:endParaRPr lang="en-US"/>
                </a:p>
              </p:txBody>
            </p:sp>
          </p:grpSp>
          <p:sp>
            <p:nvSpPr>
              <p:cNvPr id="13" name="Freeform: Shape 12">
                <a:extLst>
                  <a:ext uri="{FF2B5EF4-FFF2-40B4-BE49-F238E27FC236}">
                    <a16:creationId xmlns:a16="http://schemas.microsoft.com/office/drawing/2014/main" id="{EF9AD9A1-E4AE-43DB-BEC3-17F482400496}"/>
                  </a:ext>
                </a:extLst>
              </p:cNvPr>
              <p:cNvSpPr/>
              <p:nvPr/>
            </p:nvSpPr>
            <p:spPr>
              <a:xfrm>
                <a:off x="3195389" y="3635166"/>
                <a:ext cx="5822960" cy="2463789"/>
              </a:xfrm>
              <a:custGeom>
                <a:avLst/>
                <a:gdLst>
                  <a:gd name="connsiteX0" fmla="*/ 2961092 w 5822960"/>
                  <a:gd name="connsiteY0" fmla="*/ 209 h 2463789"/>
                  <a:gd name="connsiteX1" fmla="*/ 2869115 w 5822960"/>
                  <a:gd name="connsiteY1" fmla="*/ 209 h 2463789"/>
                  <a:gd name="connsiteX2" fmla="*/ 1650842 w 5822960"/>
                  <a:gd name="connsiteY2" fmla="*/ 178588 h 2463789"/>
                  <a:gd name="connsiteX3" fmla="*/ 0 w 5822960"/>
                  <a:gd name="connsiteY3" fmla="*/ 1073549 h 2463789"/>
                  <a:gd name="connsiteX4" fmla="*/ 985265 w 5822960"/>
                  <a:gd name="connsiteY4" fmla="*/ 2455707 h 2463789"/>
                  <a:gd name="connsiteX5" fmla="*/ 2845982 w 5822960"/>
                  <a:gd name="connsiteY5" fmla="*/ 2240816 h 2463789"/>
                  <a:gd name="connsiteX6" fmla="*/ 2971126 w 5822960"/>
                  <a:gd name="connsiteY6" fmla="*/ 2241095 h 2463789"/>
                  <a:gd name="connsiteX7" fmla="*/ 4830449 w 5822960"/>
                  <a:gd name="connsiteY7" fmla="*/ 2463790 h 2463789"/>
                  <a:gd name="connsiteX8" fmla="*/ 5822961 w 5822960"/>
                  <a:gd name="connsiteY8" fmla="*/ 1086370 h 2463789"/>
                  <a:gd name="connsiteX9" fmla="*/ 4177693 w 5822960"/>
                  <a:gd name="connsiteY9" fmla="*/ 184441 h 2463789"/>
                  <a:gd name="connsiteX10" fmla="*/ 2961092 w 5822960"/>
                  <a:gd name="connsiteY10" fmla="*/ 209 h 246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22960" h="2463789">
                    <a:moveTo>
                      <a:pt x="2961092" y="209"/>
                    </a:moveTo>
                    <a:cubicBezTo>
                      <a:pt x="2930433" y="-70"/>
                      <a:pt x="2899774" y="-70"/>
                      <a:pt x="2869115" y="209"/>
                    </a:cubicBezTo>
                    <a:cubicBezTo>
                      <a:pt x="2873575" y="4668"/>
                      <a:pt x="2297466" y="5783"/>
                      <a:pt x="1650842" y="178588"/>
                    </a:cubicBezTo>
                    <a:cubicBezTo>
                      <a:pt x="1003940" y="339687"/>
                      <a:pt x="286800" y="671917"/>
                      <a:pt x="0" y="1073549"/>
                    </a:cubicBezTo>
                    <a:cubicBezTo>
                      <a:pt x="359824" y="1518660"/>
                      <a:pt x="688710" y="1980494"/>
                      <a:pt x="985265" y="2455707"/>
                    </a:cubicBezTo>
                    <a:cubicBezTo>
                      <a:pt x="1597607" y="2315512"/>
                      <a:pt x="2221655" y="2243882"/>
                      <a:pt x="2845982" y="2240816"/>
                    </a:cubicBezTo>
                    <a:cubicBezTo>
                      <a:pt x="2887789" y="2240537"/>
                      <a:pt x="2929597" y="2240816"/>
                      <a:pt x="2971126" y="2241095"/>
                    </a:cubicBezTo>
                    <a:cubicBezTo>
                      <a:pt x="3595452" y="2246948"/>
                      <a:pt x="4218943" y="2321087"/>
                      <a:pt x="4830449" y="2463790"/>
                    </a:cubicBezTo>
                    <a:cubicBezTo>
                      <a:pt x="5129234" y="1989971"/>
                      <a:pt x="5460350" y="1529530"/>
                      <a:pt x="5822961" y="1086370"/>
                    </a:cubicBezTo>
                    <a:cubicBezTo>
                      <a:pt x="5538391" y="683902"/>
                      <a:pt x="4823481" y="348605"/>
                      <a:pt x="4177693" y="184441"/>
                    </a:cubicBezTo>
                    <a:cubicBezTo>
                      <a:pt x="3532741" y="8292"/>
                      <a:pt x="2956632" y="4390"/>
                      <a:pt x="2961092" y="209"/>
                    </a:cubicBezTo>
                    <a:close/>
                  </a:path>
                </a:pathLst>
              </a:custGeom>
              <a:solidFill>
                <a:srgbClr val="FEFEFE"/>
              </a:solidFill>
              <a:ln w="27845" cap="flat">
                <a:noFill/>
                <a:prstDash val="solid"/>
                <a:miter/>
              </a:ln>
            </p:spPr>
            <p:txBody>
              <a:bodyPr rtlCol="0" anchor="ctr"/>
              <a:lstStyle/>
              <a:p>
                <a:endParaRPr lang="en-US"/>
              </a:p>
            </p:txBody>
          </p:sp>
        </p:grpSp>
        <p:sp>
          <p:nvSpPr>
            <p:cNvPr id="8" name="PA_文本框 10">
              <a:extLst>
                <a:ext uri="{FF2B5EF4-FFF2-40B4-BE49-F238E27FC236}">
                  <a16:creationId xmlns:a16="http://schemas.microsoft.com/office/drawing/2014/main" id="{BAC67751-4B2B-45B2-8489-1CA9786A947B}"/>
                </a:ext>
              </a:extLst>
            </p:cNvPr>
            <p:cNvSpPr txBox="1"/>
            <p:nvPr/>
          </p:nvSpPr>
          <p:spPr>
            <a:xfrm>
              <a:off x="5330358" y="3200400"/>
              <a:ext cx="1650003"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0" i="0" u="none" strike="noStrike" kern="1200" cap="none" spc="0" normalizeH="0" baseline="0" noProof="0" dirty="0">
                  <a:ln w="0">
                    <a:noFill/>
                  </a:ln>
                  <a:solidFill>
                    <a:prstClr val="black"/>
                  </a:solidFill>
                  <a:effectLst/>
                  <a:uLnTx/>
                  <a:uFillTx/>
                  <a:latin typeface="iCiel Crocante" panose="02000000000000000000" pitchFamily="50" charset="0"/>
                  <a:ea typeface="Microsoft YaHei" panose="020B0503020204020204" pitchFamily="34" charset="-122"/>
                </a:rPr>
                <a:t>TOÁN</a:t>
              </a:r>
              <a:endParaRPr kumimoji="0" lang="zh-CN" altLang="en-US" sz="4800" b="0" i="0" u="none" strike="noStrike" kern="1200" cap="none" spc="0" normalizeH="0" baseline="0" noProof="0" dirty="0">
                <a:ln w="0">
                  <a:noFill/>
                </a:ln>
                <a:solidFill>
                  <a:prstClr val="black"/>
                </a:solidFill>
                <a:effectLst/>
                <a:uLnTx/>
                <a:uFillTx/>
                <a:latin typeface="iCiel Crocante" panose="02000000000000000000" pitchFamily="50" charset="0"/>
                <a:ea typeface="Microsoft YaHei" panose="020B0503020204020204" pitchFamily="34" charset="-122"/>
              </a:endParaRPr>
            </a:p>
          </p:txBody>
        </p:sp>
        <p:sp>
          <p:nvSpPr>
            <p:cNvPr id="9" name="PA_文本框 27">
              <a:extLst>
                <a:ext uri="{FF2B5EF4-FFF2-40B4-BE49-F238E27FC236}">
                  <a16:creationId xmlns:a16="http://schemas.microsoft.com/office/drawing/2014/main" id="{B9C5D97B-00B3-4B98-84C6-1AFDCD9F8168}"/>
                </a:ext>
              </a:extLst>
            </p:cNvPr>
            <p:cNvSpPr txBox="1"/>
            <p:nvPr/>
          </p:nvSpPr>
          <p:spPr>
            <a:xfrm>
              <a:off x="2591265" y="4063763"/>
              <a:ext cx="7169430" cy="144655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a:ln w="19050">
                    <a:solidFill>
                      <a:prstClr val="black"/>
                    </a:solidFill>
                  </a:ln>
                  <a:solidFill>
                    <a:srgbClr val="FF0000"/>
                  </a:solidFill>
                  <a:effectLst/>
                  <a:uLnTx/>
                  <a:uFillTx/>
                  <a:latin typeface="iCiel Crocante" panose="02000000000000000000" pitchFamily="50" charset="0"/>
                  <a:ea typeface="Microsoft YaHei" panose="020B0503020204020204" pitchFamily="34" charset="-122"/>
                </a:rPr>
                <a:t>EM LÀM ĐƯỢC NHỮNG GÌ</a:t>
              </a:r>
              <a:endParaRPr kumimoji="0" lang="en-US" altLang="zh-CN" sz="4400" b="0" i="0" u="none" strike="noStrike" kern="1200" cap="none" spc="0" normalizeH="0" baseline="0" noProof="0" dirty="0">
                <a:ln w="19050">
                  <a:solidFill>
                    <a:prstClr val="black"/>
                  </a:solidFill>
                </a:ln>
                <a:solidFill>
                  <a:srgbClr val="FF0000"/>
                </a:solidFill>
                <a:effectLst/>
                <a:uLnTx/>
                <a:uFillTx/>
                <a:latin typeface="iCiel Crocante" panose="02000000000000000000" pitchFamily="50" charset="0"/>
                <a:ea typeface="Microsoft YaHei" panose="020B0503020204020204" pitchFamily="34"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w="19050">
                    <a:solidFill>
                      <a:prstClr val="black"/>
                    </a:solidFill>
                  </a:ln>
                  <a:solidFill>
                    <a:schemeClr val="tx2">
                      <a:lumMod val="40000"/>
                      <a:lumOff val="60000"/>
                    </a:schemeClr>
                  </a:solidFill>
                  <a:effectLst/>
                  <a:uLnTx/>
                  <a:uFillTx/>
                  <a:latin typeface="iCiel Crocante" panose="02000000000000000000" pitchFamily="50" charset="0"/>
                  <a:ea typeface="Microsoft YaHei" panose="020B0503020204020204" pitchFamily="34" charset="-122"/>
                </a:rPr>
                <a:t>(</a:t>
              </a:r>
              <a:r>
                <a:rPr kumimoji="0" lang="en-US" altLang="zh-CN" sz="4400" b="0" i="0" u="none" strike="noStrike" kern="1200" cap="none" spc="0" normalizeH="0" baseline="0" noProof="0" err="1">
                  <a:ln w="19050">
                    <a:solidFill>
                      <a:prstClr val="black"/>
                    </a:solidFill>
                  </a:ln>
                  <a:solidFill>
                    <a:schemeClr val="tx2">
                      <a:lumMod val="40000"/>
                      <a:lumOff val="60000"/>
                    </a:schemeClr>
                  </a:solidFill>
                  <a:effectLst/>
                  <a:uLnTx/>
                  <a:uFillTx/>
                  <a:latin typeface="iCiel Crocante" panose="02000000000000000000" pitchFamily="50" charset="0"/>
                  <a:ea typeface="Microsoft YaHei" panose="020B0503020204020204" pitchFamily="34" charset="-122"/>
                </a:rPr>
                <a:t>tiết</a:t>
              </a:r>
              <a:r>
                <a:rPr kumimoji="0" lang="en-US" altLang="zh-CN" sz="4400" b="0" i="0" u="none" strike="noStrike" kern="1200" cap="none" spc="0" normalizeH="0" baseline="0" noProof="0">
                  <a:ln w="19050">
                    <a:solidFill>
                      <a:prstClr val="black"/>
                    </a:solidFill>
                  </a:ln>
                  <a:solidFill>
                    <a:schemeClr val="tx2">
                      <a:lumMod val="40000"/>
                      <a:lumOff val="60000"/>
                    </a:schemeClr>
                  </a:solidFill>
                  <a:effectLst/>
                  <a:uLnTx/>
                  <a:uFillTx/>
                  <a:latin typeface="iCiel Crocante" panose="02000000000000000000" pitchFamily="50" charset="0"/>
                  <a:ea typeface="Microsoft YaHei" panose="020B0503020204020204" pitchFamily="34" charset="-122"/>
                </a:rPr>
                <a:t> 2)</a:t>
              </a:r>
              <a:endParaRPr kumimoji="0" lang="zh-CN" altLang="en-US" sz="4400" b="0" i="0" u="none" strike="noStrike" kern="1200" cap="none" spc="0" normalizeH="0" baseline="0" noProof="0" dirty="0">
                <a:ln w="19050">
                  <a:solidFill>
                    <a:prstClr val="black"/>
                  </a:solidFill>
                </a:ln>
                <a:solidFill>
                  <a:schemeClr val="tx2">
                    <a:lumMod val="40000"/>
                    <a:lumOff val="60000"/>
                  </a:schemeClr>
                </a:solidFill>
                <a:effectLst/>
                <a:uLnTx/>
                <a:uFillTx/>
                <a:latin typeface="iCiel Crocante" panose="02000000000000000000" pitchFamily="50" charset="0"/>
                <a:ea typeface="Microsoft YaHei" panose="020B0503020204020204" pitchFamily="34" charset="-122"/>
              </a:endParaRPr>
            </a:p>
          </p:txBody>
        </p:sp>
      </p:grpSp>
      <p:sp>
        <p:nvSpPr>
          <p:cNvPr id="19" name="PA_文本框 11">
            <a:extLst>
              <a:ext uri="{FF2B5EF4-FFF2-40B4-BE49-F238E27FC236}">
                <a16:creationId xmlns:a16="http://schemas.microsoft.com/office/drawing/2014/main" id="{BFF16BD6-5AE2-4110-A377-F1A1B28875AD}"/>
              </a:ext>
            </a:extLst>
          </p:cNvPr>
          <p:cNvSpPr txBox="1"/>
          <p:nvPr/>
        </p:nvSpPr>
        <p:spPr>
          <a:xfrm>
            <a:off x="2814480" y="214087"/>
            <a:ext cx="6563040" cy="5050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70000"/>
              </a:lnSpc>
              <a:spcBef>
                <a:spcPts val="0"/>
              </a:spcBef>
              <a:spcAft>
                <a:spcPts val="0"/>
              </a:spcAft>
              <a:buClrTx/>
              <a:buSzTx/>
              <a:buFontTx/>
              <a:buNone/>
              <a:defRPr/>
            </a:pPr>
            <a:r>
              <a:rPr kumimoji="0" lang="en-US" altLang="zh-CN" sz="3600" b="0" i="0" u="none" strike="noStrike" kern="1200" cap="none" spc="0" normalizeH="0" baseline="0" noProof="0" dirty="0" err="1">
                <a:ln w="0">
                  <a:noFill/>
                </a:ln>
                <a:effectLst/>
                <a:uLnTx/>
                <a:uFillTx/>
                <a:latin typeface="Calibri" panose="020F0502020204030204" pitchFamily="34" charset="0"/>
                <a:ea typeface="Microsoft YaHei" panose="020B0503020204020204" pitchFamily="34" charset="-122"/>
                <a:cs typeface="Calibri" panose="020F0502020204030204" pitchFamily="34" charset="0"/>
              </a:rPr>
              <a:t>Thứ</a:t>
            </a:r>
            <a:r>
              <a:rPr kumimoji="0" lang="en-US" altLang="zh-CN" sz="3600" b="0" i="0" u="none" strike="noStrike" kern="1200" cap="none" spc="0" normalizeH="0" baseline="0" noProof="0" dirty="0">
                <a:ln w="0">
                  <a:noFill/>
                </a:ln>
                <a:effectLst/>
                <a:uLnTx/>
                <a:uFillTx/>
                <a:latin typeface="Calibri" panose="020F0502020204030204" pitchFamily="34" charset="0"/>
                <a:ea typeface="Microsoft YaHei" panose="020B0503020204020204" pitchFamily="34" charset="-122"/>
                <a:cs typeface="Calibri" panose="020F0502020204030204" pitchFamily="34" charset="0"/>
              </a:rPr>
              <a:t> … </a:t>
            </a:r>
            <a:r>
              <a:rPr kumimoji="0" lang="en-US" altLang="zh-CN" sz="3600" b="0" i="0" u="none" strike="noStrike" kern="1200" cap="none" spc="0" normalizeH="0" baseline="0" noProof="0" dirty="0" err="1">
                <a:ln w="0">
                  <a:noFill/>
                </a:ln>
                <a:effectLst/>
                <a:uLnTx/>
                <a:uFillTx/>
                <a:latin typeface="Calibri" panose="020F0502020204030204" pitchFamily="34" charset="0"/>
                <a:ea typeface="Microsoft YaHei" panose="020B0503020204020204" pitchFamily="34" charset="-122"/>
                <a:cs typeface="Calibri" panose="020F0502020204030204" pitchFamily="34" charset="0"/>
              </a:rPr>
              <a:t>ngày</a:t>
            </a:r>
            <a:r>
              <a:rPr kumimoji="0" lang="en-US" altLang="zh-CN" sz="3600" b="0" i="0" u="none" strike="noStrike" kern="1200" cap="none" spc="0" normalizeH="0" baseline="0" noProof="0" dirty="0">
                <a:ln w="0">
                  <a:noFill/>
                </a:ln>
                <a:effectLst/>
                <a:uLnTx/>
                <a:uFillTx/>
                <a:latin typeface="Calibri" panose="020F0502020204030204" pitchFamily="34" charset="0"/>
                <a:ea typeface="Microsoft YaHei" panose="020B0503020204020204" pitchFamily="34" charset="-122"/>
                <a:cs typeface="Calibri" panose="020F0502020204030204" pitchFamily="34" charset="0"/>
              </a:rPr>
              <a:t> … </a:t>
            </a:r>
            <a:r>
              <a:rPr kumimoji="0" lang="en-US" altLang="zh-CN" sz="3600" b="0" i="0" u="none" strike="noStrike" kern="1200" cap="none" spc="0" normalizeH="0" baseline="0" noProof="0" dirty="0" err="1">
                <a:ln w="0">
                  <a:noFill/>
                </a:ln>
                <a:effectLst/>
                <a:uLnTx/>
                <a:uFillTx/>
                <a:latin typeface="Calibri" panose="020F0502020204030204" pitchFamily="34" charset="0"/>
                <a:ea typeface="Microsoft YaHei" panose="020B0503020204020204" pitchFamily="34" charset="-122"/>
                <a:cs typeface="Calibri" panose="020F0502020204030204" pitchFamily="34" charset="0"/>
              </a:rPr>
              <a:t>tháng</a:t>
            </a:r>
            <a:r>
              <a:rPr kumimoji="0" lang="en-US" altLang="zh-CN" sz="3600" b="0" i="0" u="none" strike="noStrike" kern="1200" cap="none" spc="0" normalizeH="0" baseline="0" noProof="0" dirty="0">
                <a:ln w="0">
                  <a:noFill/>
                </a:ln>
                <a:effectLst/>
                <a:uLnTx/>
                <a:uFillTx/>
                <a:latin typeface="Calibri" panose="020F0502020204030204" pitchFamily="34" charset="0"/>
                <a:ea typeface="Microsoft YaHei" panose="020B0503020204020204" pitchFamily="34" charset="-122"/>
                <a:cs typeface="Calibri" panose="020F0502020204030204" pitchFamily="34" charset="0"/>
              </a:rPr>
              <a:t> … </a:t>
            </a:r>
            <a:r>
              <a:rPr kumimoji="0" lang="en-US" altLang="zh-CN" sz="3600" b="0" i="0" u="none" strike="noStrike" kern="1200" cap="none" spc="0" normalizeH="0" baseline="0" noProof="0" err="1">
                <a:ln w="0">
                  <a:noFill/>
                </a:ln>
                <a:effectLst/>
                <a:uLnTx/>
                <a:uFillTx/>
                <a:latin typeface="Calibri" panose="020F0502020204030204" pitchFamily="34" charset="0"/>
                <a:ea typeface="Microsoft YaHei" panose="020B0503020204020204" pitchFamily="34" charset="-122"/>
                <a:cs typeface="Calibri" panose="020F0502020204030204" pitchFamily="34" charset="0"/>
              </a:rPr>
              <a:t>năm</a:t>
            </a:r>
            <a:r>
              <a:rPr kumimoji="0" lang="en-US" altLang="zh-CN" sz="3600" b="0" i="0" u="none" strike="noStrike" kern="1200" cap="none" spc="0" normalizeH="0" baseline="0" noProof="0">
                <a:ln w="0">
                  <a:noFill/>
                </a:ln>
                <a:effectLst/>
                <a:uLnTx/>
                <a:uFillTx/>
                <a:latin typeface="Calibri" panose="020F0502020204030204" pitchFamily="34" charset="0"/>
                <a:ea typeface="Microsoft YaHei" panose="020B0503020204020204" pitchFamily="34" charset="-122"/>
                <a:cs typeface="Calibri" panose="020F0502020204030204" pitchFamily="34" charset="0"/>
              </a:rPr>
              <a:t> 2022</a:t>
            </a:r>
            <a:endParaRPr kumimoji="0" lang="zh-CN" altLang="en-US" sz="3600" b="0" i="0" u="none" strike="noStrike" kern="1200" cap="none" spc="0" normalizeH="0" baseline="0" noProof="0" dirty="0">
              <a:ln w="0">
                <a:noFill/>
              </a:ln>
              <a:effectLst/>
              <a:uLnTx/>
              <a:uFillTx/>
              <a:latin typeface="Calibri" panose="020F0502020204030204" pitchFamily="34" charset="0"/>
              <a:ea typeface="Microsoft YaHei" panose="020B0503020204020204" pitchFamily="34" charset="-122"/>
              <a:cs typeface="Calibri" panose="020F0502020204030204" pitchFamily="34" charset="0"/>
            </a:endParaRPr>
          </a:p>
        </p:txBody>
      </p:sp>
      <p:pic>
        <p:nvPicPr>
          <p:cNvPr id="20" name="Picture 19">
            <a:extLst>
              <a:ext uri="{FF2B5EF4-FFF2-40B4-BE49-F238E27FC236}">
                <a16:creationId xmlns:a16="http://schemas.microsoft.com/office/drawing/2014/main" id="{7437E5F1-1192-486A-BAA7-62FF820E71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130317" y="4711163"/>
            <a:ext cx="1863654" cy="2074384"/>
          </a:xfrm>
          <a:prstGeom prst="rect">
            <a:avLst/>
          </a:prstGeom>
        </p:spPr>
      </p:pic>
      <p:pic>
        <p:nvPicPr>
          <p:cNvPr id="21" name="Picture 20">
            <a:extLst>
              <a:ext uri="{FF2B5EF4-FFF2-40B4-BE49-F238E27FC236}">
                <a16:creationId xmlns:a16="http://schemas.microsoft.com/office/drawing/2014/main" id="{1AE7C2E5-570B-4517-9EEA-7448055677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657" y="5810442"/>
            <a:ext cx="2048479" cy="873060"/>
          </a:xfrm>
          <a:prstGeom prst="rect">
            <a:avLst/>
          </a:prstGeom>
        </p:spPr>
      </p:pic>
    </p:spTree>
    <p:extLst>
      <p:ext uri="{BB962C8B-B14F-4D97-AF65-F5344CB8AC3E}">
        <p14:creationId xmlns:p14="http://schemas.microsoft.com/office/powerpoint/2010/main" val="96838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5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6"/>
                                        </p:tgtEl>
                                        <p:attrNameLst>
                                          <p:attrName>ppt_x</p:attrName>
                                          <p:attrName>ppt_y</p:attrName>
                                        </p:attrNameLst>
                                      </p:cBhvr>
                                    </p:animMotion>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250" fill="hold"/>
                                        <p:tgtEl>
                                          <p:spTgt spid="3"/>
                                        </p:tgtEl>
                                        <p:attrNameLst>
                                          <p:attrName>ppt_w</p:attrName>
                                        </p:attrNameLst>
                                      </p:cBhvr>
                                      <p:tavLst>
                                        <p:tav tm="0">
                                          <p:val>
                                            <p:fltVal val="0"/>
                                          </p:val>
                                        </p:tav>
                                        <p:tav tm="100000">
                                          <p:val>
                                            <p:strVal val="#ppt_w"/>
                                          </p:val>
                                        </p:tav>
                                      </p:tavLst>
                                    </p:anim>
                                    <p:anim calcmode="lin" valueType="num">
                                      <p:cBhvr>
                                        <p:cTn id="14" dur="250" fill="hold"/>
                                        <p:tgtEl>
                                          <p:spTgt spid="3"/>
                                        </p:tgtEl>
                                        <p:attrNameLst>
                                          <p:attrName>ppt_h</p:attrName>
                                        </p:attrNameLst>
                                      </p:cBhvr>
                                      <p:tavLst>
                                        <p:tav tm="0">
                                          <p:val>
                                            <p:fltVal val="0"/>
                                          </p:val>
                                        </p:tav>
                                        <p:tav tm="100000">
                                          <p:val>
                                            <p:strVal val="#ppt_h"/>
                                          </p:val>
                                        </p:tav>
                                      </p:tavLst>
                                    </p:anim>
                                    <p:animEffect transition="in" filter="fade">
                                      <p:cBhvr>
                                        <p:cTn id="15" dur="250"/>
                                        <p:tgtEl>
                                          <p:spTgt spid="3"/>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250" fill="hold"/>
                                        <p:tgtEl>
                                          <p:spTgt spid="5"/>
                                        </p:tgtEl>
                                        <p:attrNameLst>
                                          <p:attrName>ppt_w</p:attrName>
                                        </p:attrNameLst>
                                      </p:cBhvr>
                                      <p:tavLst>
                                        <p:tav tm="0">
                                          <p:val>
                                            <p:fltVal val="0"/>
                                          </p:val>
                                        </p:tav>
                                        <p:tav tm="100000">
                                          <p:val>
                                            <p:strVal val="#ppt_w"/>
                                          </p:val>
                                        </p:tav>
                                      </p:tavLst>
                                    </p:anim>
                                    <p:anim calcmode="lin" valueType="num">
                                      <p:cBhvr>
                                        <p:cTn id="19" dur="250" fill="hold"/>
                                        <p:tgtEl>
                                          <p:spTgt spid="5"/>
                                        </p:tgtEl>
                                        <p:attrNameLst>
                                          <p:attrName>ppt_h</p:attrName>
                                        </p:attrNameLst>
                                      </p:cBhvr>
                                      <p:tavLst>
                                        <p:tav tm="0">
                                          <p:val>
                                            <p:fltVal val="0"/>
                                          </p:val>
                                        </p:tav>
                                        <p:tav tm="100000">
                                          <p:val>
                                            <p:strVal val="#ppt_h"/>
                                          </p:val>
                                        </p:tav>
                                      </p:tavLst>
                                    </p:anim>
                                    <p:animEffect transition="in" filter="fade">
                                      <p:cBhvr>
                                        <p:cTn id="20" dur="250"/>
                                        <p:tgtEl>
                                          <p:spTgt spid="5"/>
                                        </p:tgtEl>
                                      </p:cBhvr>
                                    </p:animEffect>
                                  </p:childTnLst>
                                </p:cTn>
                              </p:par>
                              <p:par>
                                <p:cTn id="21" presetID="53" presetClass="entr" presetSubtype="16"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250" fill="hold"/>
                                        <p:tgtEl>
                                          <p:spTgt spid="4"/>
                                        </p:tgtEl>
                                        <p:attrNameLst>
                                          <p:attrName>ppt_w</p:attrName>
                                        </p:attrNameLst>
                                      </p:cBhvr>
                                      <p:tavLst>
                                        <p:tav tm="0">
                                          <p:val>
                                            <p:fltVal val="0"/>
                                          </p:val>
                                        </p:tav>
                                        <p:tav tm="100000">
                                          <p:val>
                                            <p:strVal val="#ppt_w"/>
                                          </p:val>
                                        </p:tav>
                                      </p:tavLst>
                                    </p:anim>
                                    <p:anim calcmode="lin" valueType="num">
                                      <p:cBhvr>
                                        <p:cTn id="24" dur="250" fill="hold"/>
                                        <p:tgtEl>
                                          <p:spTgt spid="4"/>
                                        </p:tgtEl>
                                        <p:attrNameLst>
                                          <p:attrName>ppt_h</p:attrName>
                                        </p:attrNameLst>
                                      </p:cBhvr>
                                      <p:tavLst>
                                        <p:tav tm="0">
                                          <p:val>
                                            <p:fltVal val="0"/>
                                          </p:val>
                                        </p:tav>
                                        <p:tav tm="100000">
                                          <p:val>
                                            <p:strVal val="#ppt_h"/>
                                          </p:val>
                                        </p:tav>
                                      </p:tavLst>
                                    </p:anim>
                                    <p:animEffect transition="in" filter="fade">
                                      <p:cBhvr>
                                        <p:cTn id="25"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t="-1000" r="-8000" b="-8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047DF1B-400D-49C9-8C74-7B585765BB9F}"/>
              </a:ext>
            </a:extLst>
          </p:cNvPr>
          <p:cNvSpPr/>
          <p:nvPr/>
        </p:nvSpPr>
        <p:spPr>
          <a:xfrm>
            <a:off x="762000" y="3124201"/>
            <a:ext cx="6934200" cy="1981200"/>
          </a:xfrm>
          <a:prstGeom prst="roundRect">
            <a:avLst/>
          </a:pr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accent4">
                    <a:lumMod val="75000"/>
                  </a:schemeClr>
                </a:solidFill>
                <a:latin typeface="iCiel Cadena" panose="02000503000000020004" pitchFamily="50" charset="0"/>
              </a:rPr>
              <a:t>Các bạn cùng ấp trứng gà để nở thành đàn gà con bằng cách vượt qua các thử thách sau nhé!</a:t>
            </a:r>
          </a:p>
        </p:txBody>
      </p:sp>
      <p:grpSp>
        <p:nvGrpSpPr>
          <p:cNvPr id="5" name="Group 4">
            <a:extLst>
              <a:ext uri="{FF2B5EF4-FFF2-40B4-BE49-F238E27FC236}">
                <a16:creationId xmlns:a16="http://schemas.microsoft.com/office/drawing/2014/main" id="{992D3D20-B40C-461B-91CA-A1E45625F5B7}"/>
              </a:ext>
            </a:extLst>
          </p:cNvPr>
          <p:cNvGrpSpPr/>
          <p:nvPr/>
        </p:nvGrpSpPr>
        <p:grpSpPr>
          <a:xfrm>
            <a:off x="152400" y="160174"/>
            <a:ext cx="5410200" cy="1592426"/>
            <a:chOff x="152400" y="160174"/>
            <a:chExt cx="5410200" cy="1592426"/>
          </a:xfrm>
        </p:grpSpPr>
        <p:sp>
          <p:nvSpPr>
            <p:cNvPr id="7" name="Rectangle: Rounded Corners 6">
              <a:extLst>
                <a:ext uri="{FF2B5EF4-FFF2-40B4-BE49-F238E27FC236}">
                  <a16:creationId xmlns:a16="http://schemas.microsoft.com/office/drawing/2014/main" id="{D0BA4EB8-BCEC-4300-9412-E1DF32D1101D}"/>
                </a:ext>
              </a:extLst>
            </p:cNvPr>
            <p:cNvSpPr/>
            <p:nvPr/>
          </p:nvSpPr>
          <p:spPr>
            <a:xfrm>
              <a:off x="304800" y="306341"/>
              <a:ext cx="5257800" cy="1446259"/>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solidFill>
                    <a:schemeClr val="accent3">
                      <a:lumMod val="50000"/>
                    </a:schemeClr>
                  </a:solidFill>
                  <a:latin typeface="iCiel Cadena" panose="02000503000000020004" pitchFamily="50" charset="0"/>
                </a:rPr>
                <a:t>KHỞI ĐỘNG</a:t>
              </a:r>
            </a:p>
          </p:txBody>
        </p:sp>
        <p:sp>
          <p:nvSpPr>
            <p:cNvPr id="8" name="Rectangle: Rounded Corners 7">
              <a:extLst>
                <a:ext uri="{FF2B5EF4-FFF2-40B4-BE49-F238E27FC236}">
                  <a16:creationId xmlns:a16="http://schemas.microsoft.com/office/drawing/2014/main" id="{62FA65F3-94DF-4281-8275-CE55C5AB93D2}"/>
                </a:ext>
              </a:extLst>
            </p:cNvPr>
            <p:cNvSpPr/>
            <p:nvPr/>
          </p:nvSpPr>
          <p:spPr>
            <a:xfrm>
              <a:off x="152400" y="160174"/>
              <a:ext cx="5257800" cy="1446259"/>
            </a:xfrm>
            <a:prstGeom prst="roundRect">
              <a:avLst/>
            </a:prstGeom>
            <a:solidFill>
              <a:srgbClr val="FFFFFF"/>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solidFill>
                    <a:schemeClr val="accent3">
                      <a:lumMod val="50000"/>
                    </a:schemeClr>
                  </a:solidFill>
                  <a:latin typeface="iCiel Cadena" panose="02000503000000020004" pitchFamily="50" charset="0"/>
                </a:rPr>
                <a:t>LUYỆN TẬP</a:t>
              </a:r>
            </a:p>
          </p:txBody>
        </p:sp>
      </p:grpSp>
      <p:pic>
        <p:nvPicPr>
          <p:cNvPr id="9" name="Picture 8">
            <a:extLst>
              <a:ext uri="{FF2B5EF4-FFF2-40B4-BE49-F238E27FC236}">
                <a16:creationId xmlns:a16="http://schemas.microsoft.com/office/drawing/2014/main" id="{9A90B576-D3E8-4CE2-A40C-277EEE8E41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000" y="1828800"/>
            <a:ext cx="3780768" cy="4715436"/>
          </a:xfrm>
          <a:prstGeom prst="rect">
            <a:avLst/>
          </a:prstGeom>
        </p:spPr>
      </p:pic>
    </p:spTree>
    <p:extLst>
      <p:ext uri="{BB962C8B-B14F-4D97-AF65-F5344CB8AC3E}">
        <p14:creationId xmlns:p14="http://schemas.microsoft.com/office/powerpoint/2010/main" val="4093868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5"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25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1" dur="25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2" dur="250" accel="50000" fill="hold">
                                          <p:stCondLst>
                                            <p:cond delay="250"/>
                                          </p:stCondLst>
                                        </p:cTn>
                                        <p:tgtEl>
                                          <p:spTgt spid="5"/>
                                        </p:tgtEl>
                                        <p:attrNameLst>
                                          <p:attrName>ppt_w</p:attrName>
                                        </p:attrNameLst>
                                      </p:cBhvr>
                                      <p:tavLst>
                                        <p:tav tm="0">
                                          <p:val>
                                            <p:strVal val="#ppt_w*.05"/>
                                          </p:val>
                                        </p:tav>
                                        <p:tav tm="100000">
                                          <p:val>
                                            <p:strVal val="#ppt_w"/>
                                          </p:val>
                                        </p:tav>
                                      </p:tavLst>
                                    </p:anim>
                                    <p:anim calcmode="lin" valueType="num">
                                      <p:cBhvr>
                                        <p:cTn id="13" dur="500" fill="hold"/>
                                        <p:tgtEl>
                                          <p:spTgt spid="5"/>
                                        </p:tgtEl>
                                        <p:attrNameLst>
                                          <p:attrName>ppt_h</p:attrName>
                                        </p:attrNameLst>
                                      </p:cBhvr>
                                      <p:tavLst>
                                        <p:tav tm="0">
                                          <p:val>
                                            <p:strVal val="#ppt_h"/>
                                          </p:val>
                                        </p:tav>
                                        <p:tav tm="100000">
                                          <p:val>
                                            <p:strVal val="#ppt_h"/>
                                          </p:val>
                                        </p:tav>
                                      </p:tavLst>
                                    </p:anim>
                                    <p:anim calcmode="lin" valueType="num">
                                      <p:cBhvr>
                                        <p:cTn id="14" dur="25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5" dur="25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6" dur="250" accel="50000" fill="hold">
                                          <p:stCondLst>
                                            <p:cond delay="250"/>
                                          </p:stCondLst>
                                        </p:cTn>
                                        <p:tgtEl>
                                          <p:spTgt spid="5"/>
                                        </p:tgtEl>
                                        <p:attrNameLst>
                                          <p:attrName>ppt_y</p:attrName>
                                        </p:attrNameLst>
                                      </p:cBhvr>
                                      <p:tavLst>
                                        <p:tav tm="0">
                                          <p:val>
                                            <p:strVal val="#ppt_y+.1"/>
                                          </p:val>
                                        </p:tav>
                                        <p:tav tm="100000">
                                          <p:val>
                                            <p:strVal val="#ppt_y"/>
                                          </p:val>
                                        </p:tav>
                                      </p:tavLst>
                                    </p:anim>
                                    <p:animEffect transition="in" filter="fade">
                                      <p:cBhvr>
                                        <p:cTn id="17" dur="5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13FA39D-0CEE-475C-8BB1-6CAB5537F0AE}"/>
              </a:ext>
            </a:extLst>
          </p:cNvPr>
          <p:cNvSpPr/>
          <p:nvPr/>
        </p:nvSpPr>
        <p:spPr>
          <a:xfrm>
            <a:off x="342900" y="369720"/>
            <a:ext cx="11506200" cy="6019800"/>
          </a:xfrm>
          <a:prstGeom prst="round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文本框 18" descr="e7d195523061f1c0220a3acd2f99070e22f7f2176c6c61f4AB5BC6AF3DF28E09514168BD2F6654DA4347BEC42B9A9B38EB2139F52FD80B94EB8F1B847F5BC18ECD11DB8433CCABD6DAEA8D49E99C31D3DFA65C87AB47BEF22E7091100B95F7EB9063B311ACF53306D85C27B5A91A374FC8D0A47885948E52CC1AF70D740300A5601AB3F19CEEC2D4">
            <a:extLst>
              <a:ext uri="{FF2B5EF4-FFF2-40B4-BE49-F238E27FC236}">
                <a16:creationId xmlns:a16="http://schemas.microsoft.com/office/drawing/2014/main" id="{F1242798-86F7-4A05-89AB-319F52FD518E}"/>
              </a:ext>
            </a:extLst>
          </p:cNvPr>
          <p:cNvSpPr txBox="1"/>
          <p:nvPr/>
        </p:nvSpPr>
        <p:spPr>
          <a:xfrm>
            <a:off x="8383190" y="593330"/>
            <a:ext cx="42402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800" dirty="0">
                <a:solidFill>
                  <a:schemeClr val="tx1">
                    <a:lumMod val="75000"/>
                    <a:lumOff val="25000"/>
                  </a:schemeClr>
                </a:solidFill>
                <a:cs typeface="+mn-ea"/>
                <a:sym typeface="+mn-lt"/>
              </a:rPr>
              <a:t> </a:t>
            </a:r>
            <a:endParaRPr kumimoji="0" lang="zh-CN" altLang="en-US" sz="2800" b="0" i="0" u="none" strike="noStrike" kern="1200" cap="none" spc="0" normalizeH="0" baseline="0" noProof="0" dirty="0">
              <a:ln>
                <a:noFill/>
              </a:ln>
              <a:solidFill>
                <a:schemeClr val="tx1">
                  <a:lumMod val="75000"/>
                  <a:lumOff val="25000"/>
                </a:schemeClr>
              </a:solidFill>
              <a:effectLst/>
              <a:uLnTx/>
              <a:uFillTx/>
              <a:cs typeface="+mn-ea"/>
              <a:sym typeface="+mn-lt"/>
            </a:endParaRPr>
          </a:p>
        </p:txBody>
      </p:sp>
      <p:sp>
        <p:nvSpPr>
          <p:cNvPr id="527" name="Oval 526">
            <a:extLst>
              <a:ext uri="{FF2B5EF4-FFF2-40B4-BE49-F238E27FC236}">
                <a16:creationId xmlns:a16="http://schemas.microsoft.com/office/drawing/2014/main" id="{D1B36537-9865-47A4-BDBB-75A0A77A993E}"/>
              </a:ext>
            </a:extLst>
          </p:cNvPr>
          <p:cNvSpPr/>
          <p:nvPr/>
        </p:nvSpPr>
        <p:spPr>
          <a:xfrm>
            <a:off x="768920" y="711331"/>
            <a:ext cx="565758" cy="5232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iCiel Panton Black" panose="00000A00000000000000" pitchFamily="50" charset="0"/>
              </a:rPr>
              <a:t>6</a:t>
            </a:r>
            <a:endParaRPr lang="en-US" sz="4000" dirty="0">
              <a:solidFill>
                <a:schemeClr val="bg1"/>
              </a:solidFill>
              <a:latin typeface="iCiel Panton Black" panose="00000A00000000000000" pitchFamily="50" charset="0"/>
            </a:endParaRPr>
          </a:p>
        </p:txBody>
      </p:sp>
      <p:pic>
        <p:nvPicPr>
          <p:cNvPr id="5" name="Picture 4">
            <a:extLst>
              <a:ext uri="{FF2B5EF4-FFF2-40B4-BE49-F238E27FC236}">
                <a16:creationId xmlns:a16="http://schemas.microsoft.com/office/drawing/2014/main" id="{487E6050-887B-4E7A-AF10-D66C6DB848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47800" y="632340"/>
            <a:ext cx="1508983" cy="631240"/>
          </a:xfrm>
          <a:prstGeom prst="rect">
            <a:avLst/>
          </a:prstGeom>
        </p:spPr>
      </p:pic>
      <p:grpSp>
        <p:nvGrpSpPr>
          <p:cNvPr id="32" name="Group 31">
            <a:extLst>
              <a:ext uri="{FF2B5EF4-FFF2-40B4-BE49-F238E27FC236}">
                <a16:creationId xmlns:a16="http://schemas.microsoft.com/office/drawing/2014/main" id="{A7D4B40A-DF64-4286-818F-D4CC06BA7119}"/>
              </a:ext>
            </a:extLst>
          </p:cNvPr>
          <p:cNvGrpSpPr/>
          <p:nvPr/>
        </p:nvGrpSpPr>
        <p:grpSpPr>
          <a:xfrm>
            <a:off x="824097" y="1802685"/>
            <a:ext cx="4932970" cy="2878449"/>
            <a:chOff x="19280" y="3502103"/>
            <a:chExt cx="4932978" cy="2878453"/>
          </a:xfrm>
        </p:grpSpPr>
        <p:grpSp>
          <p:nvGrpSpPr>
            <p:cNvPr id="33" name="Group 32">
              <a:extLst>
                <a:ext uri="{FF2B5EF4-FFF2-40B4-BE49-F238E27FC236}">
                  <a16:creationId xmlns:a16="http://schemas.microsoft.com/office/drawing/2014/main" id="{70DB3CDC-9031-4540-AD07-A40C468F48DE}"/>
                </a:ext>
              </a:extLst>
            </p:cNvPr>
            <p:cNvGrpSpPr/>
            <p:nvPr/>
          </p:nvGrpSpPr>
          <p:grpSpPr>
            <a:xfrm>
              <a:off x="19280" y="3502103"/>
              <a:ext cx="4932978" cy="2878453"/>
              <a:chOff x="1181718" y="3525230"/>
              <a:chExt cx="4932978" cy="2370868"/>
            </a:xfrm>
          </p:grpSpPr>
          <p:sp>
            <p:nvSpPr>
              <p:cNvPr id="35" name="Rectangle: Rounded Corners 34">
                <a:extLst>
                  <a:ext uri="{FF2B5EF4-FFF2-40B4-BE49-F238E27FC236}">
                    <a16:creationId xmlns:a16="http://schemas.microsoft.com/office/drawing/2014/main" id="{AF3DAED1-D4C3-4E9A-8420-C5AE8F13565E}"/>
                  </a:ext>
                </a:extLst>
              </p:cNvPr>
              <p:cNvSpPr/>
              <p:nvPr/>
            </p:nvSpPr>
            <p:spPr>
              <a:xfrm>
                <a:off x="1369285" y="3739393"/>
                <a:ext cx="4596518" cy="1976625"/>
              </a:xfrm>
              <a:prstGeom prst="roundRect">
                <a:avLst/>
              </a:prstGeom>
              <a:pattFill prst="pct90">
                <a:fgClr>
                  <a:srgbClr val="70AD47">
                    <a:lumMod val="40000"/>
                    <a:lumOff val="60000"/>
                  </a:srgbClr>
                </a:fgClr>
                <a:bgClr>
                  <a:srgbClr val="FFFFFF"/>
                </a:bgClr>
              </a:pattFill>
              <a:ln w="38100" cap="flat" cmpd="sng" algn="ctr">
                <a:solidFill>
                  <a:srgbClr val="5B9BD5"/>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000000"/>
                  </a:solidFill>
                  <a:effectLst/>
                  <a:uLnTx/>
                  <a:uFillTx/>
                  <a:latin typeface="Arial"/>
                  <a:ea typeface="+mn-ea"/>
                  <a:cs typeface="+mn-cs"/>
                  <a:sym typeface="Arial"/>
                </a:endParaRPr>
              </a:p>
            </p:txBody>
          </p:sp>
          <p:pic>
            <p:nvPicPr>
              <p:cNvPr id="36" name="Picture 35">
                <a:extLst>
                  <a:ext uri="{FF2B5EF4-FFF2-40B4-BE49-F238E27FC236}">
                    <a16:creationId xmlns:a16="http://schemas.microsoft.com/office/drawing/2014/main" id="{7F0ACD75-527C-4D89-A7BD-2EDCD26B3ECF}"/>
                  </a:ext>
                </a:extLst>
              </p:cNvPr>
              <p:cNvPicPr>
                <a:picLocks noChangeAspect="1"/>
              </p:cNvPicPr>
              <p:nvPr/>
            </p:nvPicPr>
            <p:blipFill>
              <a:blip r:embed="rId11"/>
              <a:stretch>
                <a:fillRect/>
              </a:stretch>
            </p:blipFill>
            <p:spPr>
              <a:xfrm>
                <a:off x="5413343" y="5301502"/>
                <a:ext cx="701353" cy="594596"/>
              </a:xfrm>
              <a:prstGeom prst="rect">
                <a:avLst/>
              </a:prstGeom>
            </p:spPr>
          </p:pic>
          <p:pic>
            <p:nvPicPr>
              <p:cNvPr id="37" name="Picture 36">
                <a:extLst>
                  <a:ext uri="{FF2B5EF4-FFF2-40B4-BE49-F238E27FC236}">
                    <a16:creationId xmlns:a16="http://schemas.microsoft.com/office/drawing/2014/main" id="{EE1CC404-8C94-4231-9158-DEEA32E02B62}"/>
                  </a:ext>
                </a:extLst>
              </p:cNvPr>
              <p:cNvPicPr>
                <a:picLocks noChangeAspect="1"/>
              </p:cNvPicPr>
              <p:nvPr/>
            </p:nvPicPr>
            <p:blipFill rotWithShape="1">
              <a:blip r:embed="rId12"/>
              <a:srcRect l="57421" t="53580" r="2212" b="10109"/>
              <a:stretch/>
            </p:blipFill>
            <p:spPr>
              <a:xfrm>
                <a:off x="1181718" y="3525230"/>
                <a:ext cx="701353" cy="630882"/>
              </a:xfrm>
              <a:prstGeom prst="rect">
                <a:avLst/>
              </a:prstGeom>
            </p:spPr>
          </p:pic>
        </p:grpSp>
        <p:sp>
          <p:nvSpPr>
            <p:cNvPr id="34" name="Text Box 7">
              <a:extLst>
                <a:ext uri="{FF2B5EF4-FFF2-40B4-BE49-F238E27FC236}">
                  <a16:creationId xmlns:a16="http://schemas.microsoft.com/office/drawing/2014/main" id="{5D3DCC63-415A-4927-8653-8220E180E5B4}"/>
                </a:ext>
              </a:extLst>
            </p:cNvPr>
            <p:cNvSpPr txBox="1"/>
            <p:nvPr/>
          </p:nvSpPr>
          <p:spPr>
            <a:xfrm>
              <a:off x="328954" y="3870360"/>
              <a:ext cx="3810381" cy="2062106"/>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0000"/>
                  </a:solidFill>
                  <a:effectLst/>
                  <a:uLnTx/>
                  <a:uFillTx/>
                  <a:latin typeface="Arial"/>
                  <a:cs typeface="Times New Roman" panose="02020603050405020304" pitchFamily="18" charset="0"/>
                  <a:sym typeface="Arial"/>
                </a:rPr>
                <a:t>  6 x 5             5 x 6</a:t>
              </a:r>
              <a:endParaRPr kumimoji="0" lang="en-US" sz="3200" b="1" i="0" u="none" strike="noStrike" kern="0" cap="none" spc="0" normalizeH="0" baseline="0" noProof="0" dirty="0">
                <a:ln>
                  <a:noFill/>
                </a:ln>
                <a:solidFill>
                  <a:srgbClr val="000000"/>
                </a:solidFill>
                <a:effectLst/>
                <a:uLnTx/>
                <a:uFillTx/>
                <a:latin typeface="Arial"/>
                <a:cs typeface="Times New Roman" panose="02020603050405020304" pitchFamily="18" charset="0"/>
                <a:sym typeface="Arial"/>
              </a:endParaRPr>
            </a:p>
            <a:p>
              <a:pPr marL="0" marR="0" lvl="0" indent="0" defTabSz="914400" eaLnBrk="1" fontAlgn="auto" latinLnBrk="0" hangingPunct="1">
                <a:lnSpc>
                  <a:spcPct val="2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0000"/>
                  </a:solidFill>
                  <a:effectLst/>
                  <a:uLnTx/>
                  <a:uFillTx/>
                  <a:latin typeface="Arial"/>
                  <a:cs typeface="Times New Roman" panose="02020603050405020304" pitchFamily="18" charset="0"/>
                  <a:sym typeface="Arial"/>
                </a:rPr>
                <a:t> 5 x 4               5 x 7 </a:t>
              </a:r>
              <a:endParaRPr kumimoji="0" lang="en-US" sz="3200" b="1" i="0" u="none" strike="noStrike" kern="0" cap="none" spc="0" normalizeH="0" baseline="0" noProof="0" dirty="0">
                <a:ln>
                  <a:noFill/>
                </a:ln>
                <a:solidFill>
                  <a:srgbClr val="000000"/>
                </a:solidFill>
                <a:effectLst/>
                <a:uLnTx/>
                <a:uFillTx/>
                <a:latin typeface="Arial"/>
                <a:cs typeface="Times New Roman" panose="02020603050405020304" pitchFamily="18" charset="0"/>
                <a:sym typeface="Arial"/>
              </a:endParaRPr>
            </a:p>
          </p:txBody>
        </p:sp>
      </p:grpSp>
      <p:grpSp>
        <p:nvGrpSpPr>
          <p:cNvPr id="38" name="Group 37">
            <a:extLst>
              <a:ext uri="{FF2B5EF4-FFF2-40B4-BE49-F238E27FC236}">
                <a16:creationId xmlns:a16="http://schemas.microsoft.com/office/drawing/2014/main" id="{2F390115-7AA1-459D-9097-6C5C51734F43}"/>
              </a:ext>
            </a:extLst>
          </p:cNvPr>
          <p:cNvGrpSpPr/>
          <p:nvPr/>
        </p:nvGrpSpPr>
        <p:grpSpPr>
          <a:xfrm>
            <a:off x="6432737" y="1805019"/>
            <a:ext cx="4888601" cy="2907683"/>
            <a:chOff x="8423684" y="3308600"/>
            <a:chExt cx="4888601" cy="2907683"/>
          </a:xfrm>
        </p:grpSpPr>
        <p:grpSp>
          <p:nvGrpSpPr>
            <p:cNvPr id="39" name="Group 38">
              <a:extLst>
                <a:ext uri="{FF2B5EF4-FFF2-40B4-BE49-F238E27FC236}">
                  <a16:creationId xmlns:a16="http://schemas.microsoft.com/office/drawing/2014/main" id="{319512A9-C2BA-40E2-8AFB-60B067AF2092}"/>
                </a:ext>
              </a:extLst>
            </p:cNvPr>
            <p:cNvGrpSpPr/>
            <p:nvPr/>
          </p:nvGrpSpPr>
          <p:grpSpPr>
            <a:xfrm>
              <a:off x="8423684" y="3308600"/>
              <a:ext cx="4888601" cy="2907683"/>
              <a:chOff x="6332028" y="1216473"/>
              <a:chExt cx="4888601" cy="2907683"/>
            </a:xfrm>
          </p:grpSpPr>
          <p:sp>
            <p:nvSpPr>
              <p:cNvPr id="41" name="Rectangle: Rounded Corners 40">
                <a:extLst>
                  <a:ext uri="{FF2B5EF4-FFF2-40B4-BE49-F238E27FC236}">
                    <a16:creationId xmlns:a16="http://schemas.microsoft.com/office/drawing/2014/main" id="{48DBF509-5609-4E47-9144-7DD55035B598}"/>
                  </a:ext>
                </a:extLst>
              </p:cNvPr>
              <p:cNvSpPr/>
              <p:nvPr/>
            </p:nvSpPr>
            <p:spPr>
              <a:xfrm>
                <a:off x="6670904" y="1472662"/>
                <a:ext cx="4311669" cy="2395305"/>
              </a:xfrm>
              <a:prstGeom prst="roundRect">
                <a:avLst/>
              </a:prstGeom>
              <a:pattFill prst="pct90">
                <a:fgClr>
                  <a:srgbClr val="70AD47">
                    <a:lumMod val="40000"/>
                    <a:lumOff val="60000"/>
                  </a:srgbClr>
                </a:fgClr>
                <a:bgClr>
                  <a:srgbClr val="FFFFFF"/>
                </a:bgClr>
              </a:pattFill>
              <a:ln w="38100" cap="flat" cmpd="sng" algn="ctr">
                <a:solidFill>
                  <a:srgbClr val="5B9BD5"/>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ea typeface="+mn-ea"/>
                  <a:cs typeface="+mn-cs"/>
                  <a:sym typeface="Arial"/>
                </a:endParaRPr>
              </a:p>
            </p:txBody>
          </p:sp>
          <p:pic>
            <p:nvPicPr>
              <p:cNvPr id="42" name="Picture 41">
                <a:extLst>
                  <a:ext uri="{FF2B5EF4-FFF2-40B4-BE49-F238E27FC236}">
                    <a16:creationId xmlns:a16="http://schemas.microsoft.com/office/drawing/2014/main" id="{10D94CC6-F691-4F4A-8BCD-FAF64193D8CE}"/>
                  </a:ext>
                </a:extLst>
              </p:cNvPr>
              <p:cNvPicPr>
                <a:picLocks noChangeAspect="1"/>
              </p:cNvPicPr>
              <p:nvPr/>
            </p:nvPicPr>
            <p:blipFill rotWithShape="1">
              <a:blip r:embed="rId13"/>
              <a:srcRect l="1595" t="50000" r="46111" b="6477"/>
              <a:stretch/>
            </p:blipFill>
            <p:spPr>
              <a:xfrm>
                <a:off x="6332028" y="1216473"/>
                <a:ext cx="727502" cy="605481"/>
              </a:xfrm>
              <a:prstGeom prst="rect">
                <a:avLst/>
              </a:prstGeom>
            </p:spPr>
          </p:pic>
          <p:pic>
            <p:nvPicPr>
              <p:cNvPr id="43" name="Picture 42">
                <a:extLst>
                  <a:ext uri="{FF2B5EF4-FFF2-40B4-BE49-F238E27FC236}">
                    <a16:creationId xmlns:a16="http://schemas.microsoft.com/office/drawing/2014/main" id="{D527185D-7F9B-4B87-9520-5B2FB3F9850E}"/>
                  </a:ext>
                </a:extLst>
              </p:cNvPr>
              <p:cNvPicPr>
                <a:picLocks noChangeAspect="1"/>
              </p:cNvPicPr>
              <p:nvPr/>
            </p:nvPicPr>
            <p:blipFill>
              <a:blip r:embed="rId14"/>
              <a:stretch>
                <a:fillRect/>
              </a:stretch>
            </p:blipFill>
            <p:spPr>
              <a:xfrm>
                <a:off x="10258459" y="3269095"/>
                <a:ext cx="962170" cy="855061"/>
              </a:xfrm>
              <a:prstGeom prst="rect">
                <a:avLst/>
              </a:prstGeom>
            </p:spPr>
          </p:pic>
        </p:grpSp>
        <p:sp>
          <p:nvSpPr>
            <p:cNvPr id="40" name="Text Box 7">
              <a:extLst>
                <a:ext uri="{FF2B5EF4-FFF2-40B4-BE49-F238E27FC236}">
                  <a16:creationId xmlns:a16="http://schemas.microsoft.com/office/drawing/2014/main" id="{F56C5CAC-F2B7-4491-9D62-C1AA49655833}"/>
                </a:ext>
              </a:extLst>
            </p:cNvPr>
            <p:cNvSpPr txBox="1"/>
            <p:nvPr/>
          </p:nvSpPr>
          <p:spPr>
            <a:xfrm>
              <a:off x="8911453" y="3674522"/>
              <a:ext cx="4013882" cy="2062103"/>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0000"/>
                  </a:solidFill>
                  <a:effectLst/>
                  <a:uLnTx/>
                  <a:uFillTx/>
                  <a:latin typeface="Arial"/>
                  <a:cs typeface="Times New Roman" panose="02020603050405020304" pitchFamily="18" charset="0"/>
                  <a:sym typeface="Arial"/>
                </a:rPr>
                <a:t>  20 : 2            20 : 5 </a:t>
              </a:r>
              <a:endParaRPr kumimoji="0" lang="en-US" sz="3200" b="1" i="0" u="none" strike="noStrike" kern="0" cap="none" spc="0" normalizeH="0" baseline="0" noProof="0" dirty="0">
                <a:ln>
                  <a:noFill/>
                </a:ln>
                <a:solidFill>
                  <a:srgbClr val="000000"/>
                </a:solidFill>
                <a:effectLst/>
                <a:uLnTx/>
                <a:uFillTx/>
                <a:latin typeface="Arial"/>
                <a:cs typeface="Times New Roman" panose="02020603050405020304" pitchFamily="18" charset="0"/>
                <a:sym typeface="Arial"/>
              </a:endParaRPr>
            </a:p>
            <a:p>
              <a:pPr marL="0" marR="0" lvl="0" indent="0" defTabSz="914400" eaLnBrk="1" fontAlgn="auto" latinLnBrk="0" hangingPunct="1">
                <a:lnSpc>
                  <a:spcPct val="2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0000"/>
                  </a:solidFill>
                  <a:effectLst/>
                  <a:uLnTx/>
                  <a:uFillTx/>
                  <a:latin typeface="Arial"/>
                  <a:cs typeface="Times New Roman" panose="02020603050405020304" pitchFamily="18" charset="0"/>
                  <a:sym typeface="Arial"/>
                </a:rPr>
                <a:t>  1 x 2              1 x 5</a:t>
              </a:r>
              <a:endParaRPr kumimoji="0" lang="en-US" sz="3200" b="1" i="0" u="none" strike="noStrike" kern="0" cap="none" spc="0" normalizeH="0" baseline="0" noProof="0" dirty="0">
                <a:ln>
                  <a:noFill/>
                </a:ln>
                <a:solidFill>
                  <a:srgbClr val="000000"/>
                </a:solidFill>
                <a:effectLst/>
                <a:uLnTx/>
                <a:uFillTx/>
                <a:latin typeface="Arial"/>
                <a:cs typeface="Times New Roman" panose="02020603050405020304" pitchFamily="18" charset="0"/>
                <a:sym typeface="Arial"/>
              </a:endParaRPr>
            </a:p>
          </p:txBody>
        </p:sp>
      </p:grpSp>
      <p:pic>
        <p:nvPicPr>
          <p:cNvPr id="1026" name="Picture 2" descr="Quả trứng gà giữ kỷ lục 'nhiều lượt thích nhất Instagram' - VnExpress">
            <a:extLst>
              <a:ext uri="{FF2B5EF4-FFF2-40B4-BE49-F238E27FC236}">
                <a16:creationId xmlns:a16="http://schemas.microsoft.com/office/drawing/2014/main" id="{F2B7352C-F116-4C73-BCC4-AE0E3FDFCF4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32509" y="4888519"/>
            <a:ext cx="2275594" cy="136535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Quả trứng gà giữ kỷ lục 'nhiều lượt thích nhất Instagram' - VnExpress">
            <a:extLst>
              <a:ext uri="{FF2B5EF4-FFF2-40B4-BE49-F238E27FC236}">
                <a16:creationId xmlns:a16="http://schemas.microsoft.com/office/drawing/2014/main" id="{5FB2613A-4581-4E9A-B223-B1058A065FA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42467" y="4831153"/>
            <a:ext cx="2275594" cy="13653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21847CA-35E7-43FD-9309-3D2B612F8BC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139935" y="4638096"/>
            <a:ext cx="1860741" cy="1860741"/>
          </a:xfrm>
          <a:prstGeom prst="rect">
            <a:avLst/>
          </a:prstGeom>
        </p:spPr>
      </p:pic>
      <p:pic>
        <p:nvPicPr>
          <p:cNvPr id="57" name="Picture 56">
            <a:extLst>
              <a:ext uri="{FF2B5EF4-FFF2-40B4-BE49-F238E27FC236}">
                <a16:creationId xmlns:a16="http://schemas.microsoft.com/office/drawing/2014/main" id="{88206520-9195-42E0-A6CA-CADFDC1D178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383190" y="4554243"/>
            <a:ext cx="1860741" cy="1860741"/>
          </a:xfrm>
          <a:prstGeom prst="rect">
            <a:avLst/>
          </a:prstGeom>
        </p:spPr>
      </p:pic>
      <p:pic>
        <p:nvPicPr>
          <p:cNvPr id="12" name="Tieng-ga-con-keu-www_tiengdong_com">
            <a:hlinkClick r:id="" action="ppaction://media"/>
            <a:extLst>
              <a:ext uri="{FF2B5EF4-FFF2-40B4-BE49-F238E27FC236}">
                <a16:creationId xmlns:a16="http://schemas.microsoft.com/office/drawing/2014/main" id="{FD47FD99-A9D8-4952-A985-666C8532141E}"/>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5173864" y="4581063"/>
            <a:ext cx="609600" cy="609600"/>
          </a:xfrm>
          <a:prstGeom prst="rect">
            <a:avLst/>
          </a:prstGeom>
        </p:spPr>
      </p:pic>
      <p:pic>
        <p:nvPicPr>
          <p:cNvPr id="59" name="Tieng-ga-con-keu-www_tiengdong_com">
            <a:hlinkClick r:id="" action="ppaction://media"/>
            <a:extLst>
              <a:ext uri="{FF2B5EF4-FFF2-40B4-BE49-F238E27FC236}">
                <a16:creationId xmlns:a16="http://schemas.microsoft.com/office/drawing/2014/main" id="{8AA12584-1D84-4BE3-B16E-4D47BA77DF28}"/>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4869064" y="2512591"/>
            <a:ext cx="609600" cy="609600"/>
          </a:xfrm>
          <a:prstGeom prst="rect">
            <a:avLst/>
          </a:prstGeom>
        </p:spPr>
      </p:pic>
      <p:sp>
        <p:nvSpPr>
          <p:cNvPr id="60" name="Rectangle: Rounded Corners 59">
            <a:extLst>
              <a:ext uri="{FF2B5EF4-FFF2-40B4-BE49-F238E27FC236}">
                <a16:creationId xmlns:a16="http://schemas.microsoft.com/office/drawing/2014/main" id="{C4A5B15F-700D-4B17-BC00-1AAD0F212B86}"/>
              </a:ext>
            </a:extLst>
          </p:cNvPr>
          <p:cNvSpPr/>
          <p:nvPr/>
        </p:nvSpPr>
        <p:spPr>
          <a:xfrm>
            <a:off x="3436380" y="155220"/>
            <a:ext cx="8395694" cy="1600934"/>
          </a:xfrm>
          <a:prstGeom prst="roundRect">
            <a:avLst/>
          </a:pr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accent4">
                    <a:lumMod val="75000"/>
                  </a:schemeClr>
                </a:solidFill>
                <a:latin typeface="iCiel Cadena" panose="02000503000000020004" pitchFamily="50" charset="0"/>
              </a:rPr>
              <a:t>Slide này trình chiếu lên rồi khi HS nêu đáp án thì mình gõ chữ luôn vào rồi chữa bài.</a:t>
            </a:r>
          </a:p>
        </p:txBody>
      </p:sp>
    </p:spTree>
    <p:controls>
      <mc:AlternateContent xmlns:mc="http://schemas.openxmlformats.org/markup-compatibility/2006">
        <mc:Choice xmlns:v="urn:schemas-microsoft-com:vml" Requires="v">
          <p:control name="TextBox9" r:id="rId1" imgW="847800" imgH="514440"/>
        </mc:Choice>
        <mc:Fallback>
          <p:control name="TextBox9" r:id="rId1" imgW="847800" imgH="514440">
            <p:pic>
              <p:nvPicPr>
                <p:cNvPr id="44" name="TextBox9">
                  <a:extLst>
                    <a:ext uri="{FF2B5EF4-FFF2-40B4-BE49-F238E27FC236}">
                      <a16:creationId xmlns:a16="http://schemas.microsoft.com/office/drawing/2014/main" id="{E5037A8B-D62E-488B-BF45-7C1B18959735}"/>
                    </a:ext>
                  </a:extLst>
                </p:cNvPr>
                <p:cNvPicPr>
                  <a:picLocks/>
                </p:cNvPicPr>
                <p:nvPr/>
              </p:nvPicPr>
              <p:blipFill>
                <a:blip r:embed="rId18"/>
                <a:stretch>
                  <a:fillRect/>
                </a:stretch>
              </p:blipFill>
              <p:spPr>
                <a:xfrm>
                  <a:off x="2613017" y="2512591"/>
                  <a:ext cx="851880" cy="517373"/>
                </a:xfrm>
                <a:prstGeom prst="rect">
                  <a:avLst/>
                </a:prstGeom>
              </p:spPr>
            </p:pic>
          </p:control>
        </mc:Fallback>
      </mc:AlternateContent>
      <mc:AlternateContent xmlns:mc="http://schemas.openxmlformats.org/markup-compatibility/2006">
        <mc:Choice xmlns:v="urn:schemas-microsoft-com:vml" Requires="v">
          <p:control name="TextBox1" r:id="rId2" imgW="847800" imgH="514440"/>
        </mc:Choice>
        <mc:Fallback>
          <p:control name="TextBox1" r:id="rId2" imgW="847800" imgH="514440">
            <p:pic>
              <p:nvPicPr>
                <p:cNvPr id="45" name="TextBox1">
                  <a:extLst>
                    <a:ext uri="{FF2B5EF4-FFF2-40B4-BE49-F238E27FC236}">
                      <a16:creationId xmlns:a16="http://schemas.microsoft.com/office/drawing/2014/main" id="{8E994BBB-5A20-4877-9120-0DE24B3740F7}"/>
                    </a:ext>
                  </a:extLst>
                </p:cNvPr>
                <p:cNvPicPr>
                  <a:picLocks/>
                </p:cNvPicPr>
                <p:nvPr/>
              </p:nvPicPr>
              <p:blipFill>
                <a:blip r:embed="rId18"/>
                <a:stretch>
                  <a:fillRect/>
                </a:stretch>
              </p:blipFill>
              <p:spPr>
                <a:xfrm>
                  <a:off x="2584501" y="3494061"/>
                  <a:ext cx="851879" cy="517373"/>
                </a:xfrm>
                <a:prstGeom prst="rect">
                  <a:avLst/>
                </a:prstGeom>
              </p:spPr>
            </p:pic>
          </p:control>
        </mc:Fallback>
      </mc:AlternateContent>
      <mc:AlternateContent xmlns:mc="http://schemas.openxmlformats.org/markup-compatibility/2006">
        <mc:Choice xmlns:v="urn:schemas-microsoft-com:vml" Requires="v">
          <p:control name="TextBox2" r:id="rId3" imgW="847800" imgH="514440"/>
        </mc:Choice>
        <mc:Fallback>
          <p:control name="TextBox2" r:id="rId3" imgW="847800" imgH="514440">
            <p:pic>
              <p:nvPicPr>
                <p:cNvPr id="46" name="TextBox2">
                  <a:extLst>
                    <a:ext uri="{FF2B5EF4-FFF2-40B4-BE49-F238E27FC236}">
                      <a16:creationId xmlns:a16="http://schemas.microsoft.com/office/drawing/2014/main" id="{D5403036-D5CF-4332-AB65-481A2ED8A421}"/>
                    </a:ext>
                  </a:extLst>
                </p:cNvPr>
                <p:cNvPicPr>
                  <a:picLocks/>
                </p:cNvPicPr>
                <p:nvPr/>
              </p:nvPicPr>
              <p:blipFill>
                <a:blip r:embed="rId18"/>
                <a:stretch>
                  <a:fillRect/>
                </a:stretch>
              </p:blipFill>
              <p:spPr>
                <a:xfrm>
                  <a:off x="8558281" y="2512891"/>
                  <a:ext cx="851880" cy="517373"/>
                </a:xfrm>
                <a:prstGeom prst="rect">
                  <a:avLst/>
                </a:prstGeom>
              </p:spPr>
            </p:pic>
          </p:control>
        </mc:Fallback>
      </mc:AlternateContent>
      <mc:AlternateContent xmlns:mc="http://schemas.openxmlformats.org/markup-compatibility/2006">
        <mc:Choice xmlns:v="urn:schemas-microsoft-com:vml" Requires="v">
          <p:control name="TextBox3" r:id="rId4" imgW="847800" imgH="514440"/>
        </mc:Choice>
        <mc:Fallback>
          <p:control name="TextBox3" r:id="rId4" imgW="847800" imgH="514440">
            <p:pic>
              <p:nvPicPr>
                <p:cNvPr id="47" name="TextBox3">
                  <a:extLst>
                    <a:ext uri="{FF2B5EF4-FFF2-40B4-BE49-F238E27FC236}">
                      <a16:creationId xmlns:a16="http://schemas.microsoft.com/office/drawing/2014/main" id="{20B7D595-1603-4677-8F5E-E2AFE13C776E}"/>
                    </a:ext>
                  </a:extLst>
                </p:cNvPr>
                <p:cNvPicPr>
                  <a:picLocks/>
                </p:cNvPicPr>
                <p:nvPr/>
              </p:nvPicPr>
              <p:blipFill>
                <a:blip r:embed="rId18"/>
                <a:stretch>
                  <a:fillRect/>
                </a:stretch>
              </p:blipFill>
              <p:spPr>
                <a:xfrm>
                  <a:off x="8604717" y="3487540"/>
                  <a:ext cx="851879" cy="517373"/>
                </a:xfrm>
                <a:prstGeom prst="rect">
                  <a:avLst/>
                </a:prstGeom>
              </p:spPr>
            </p:pic>
          </p:control>
        </mc:Fallback>
      </mc:AlternateContent>
    </p:controls>
    <p:extLst>
      <p:ext uri="{BB962C8B-B14F-4D97-AF65-F5344CB8AC3E}">
        <p14:creationId xmlns:p14="http://schemas.microsoft.com/office/powerpoint/2010/main" val="843145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32" presetClass="emph" presetSubtype="0" repeatCount="indefinite" fill="hold" nodeType="after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par>
                                <p:cTn id="15" presetID="1" presetClass="mediacall" presetSubtype="0" fill="hold" nodeType="withEffect">
                                  <p:stCondLst>
                                    <p:cond delay="0"/>
                                  </p:stCondLst>
                                  <p:childTnLst>
                                    <p:cmd type="call" cmd="playFrom(0.0)">
                                      <p:cBhvr>
                                        <p:cTn id="16" dur="125753" fill="hold"/>
                                        <p:tgtEl>
                                          <p:spTgt spid="12"/>
                                        </p:tgtEl>
                                      </p:cBhvr>
                                    </p:cmd>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randombar(horizontal)">
                                      <p:cBhvr>
                                        <p:cTn id="21" dur="500"/>
                                        <p:tgtEl>
                                          <p:spTgt spid="57"/>
                                        </p:tgtEl>
                                      </p:cBhvr>
                                    </p:animEffect>
                                  </p:childTnLst>
                                </p:cTn>
                              </p:par>
                            </p:childTnLst>
                          </p:cTn>
                        </p:par>
                        <p:par>
                          <p:cTn id="22" fill="hold">
                            <p:stCondLst>
                              <p:cond delay="500"/>
                            </p:stCondLst>
                            <p:childTnLst>
                              <p:par>
                                <p:cTn id="23" presetID="32" presetClass="emph" presetSubtype="0" repeatCount="indefinite" fill="hold" nodeType="afterEffect">
                                  <p:stCondLst>
                                    <p:cond delay="0"/>
                                  </p:stCondLst>
                                  <p:childTnLst>
                                    <p:animRot by="120000">
                                      <p:cBhvr>
                                        <p:cTn id="24" dur="100" fill="hold">
                                          <p:stCondLst>
                                            <p:cond delay="0"/>
                                          </p:stCondLst>
                                        </p:cTn>
                                        <p:tgtEl>
                                          <p:spTgt spid="57"/>
                                        </p:tgtEl>
                                        <p:attrNameLst>
                                          <p:attrName>r</p:attrName>
                                        </p:attrNameLst>
                                      </p:cBhvr>
                                    </p:animRot>
                                    <p:animRot by="-240000">
                                      <p:cBhvr>
                                        <p:cTn id="25" dur="200" fill="hold">
                                          <p:stCondLst>
                                            <p:cond delay="200"/>
                                          </p:stCondLst>
                                        </p:cTn>
                                        <p:tgtEl>
                                          <p:spTgt spid="57"/>
                                        </p:tgtEl>
                                        <p:attrNameLst>
                                          <p:attrName>r</p:attrName>
                                        </p:attrNameLst>
                                      </p:cBhvr>
                                    </p:animRot>
                                    <p:animRot by="240000">
                                      <p:cBhvr>
                                        <p:cTn id="26" dur="200" fill="hold">
                                          <p:stCondLst>
                                            <p:cond delay="400"/>
                                          </p:stCondLst>
                                        </p:cTn>
                                        <p:tgtEl>
                                          <p:spTgt spid="57"/>
                                        </p:tgtEl>
                                        <p:attrNameLst>
                                          <p:attrName>r</p:attrName>
                                        </p:attrNameLst>
                                      </p:cBhvr>
                                    </p:animRot>
                                    <p:animRot by="-240000">
                                      <p:cBhvr>
                                        <p:cTn id="27" dur="200" fill="hold">
                                          <p:stCondLst>
                                            <p:cond delay="600"/>
                                          </p:stCondLst>
                                        </p:cTn>
                                        <p:tgtEl>
                                          <p:spTgt spid="57"/>
                                        </p:tgtEl>
                                        <p:attrNameLst>
                                          <p:attrName>r</p:attrName>
                                        </p:attrNameLst>
                                      </p:cBhvr>
                                    </p:animRot>
                                    <p:animRot by="120000">
                                      <p:cBhvr>
                                        <p:cTn id="28" dur="200" fill="hold">
                                          <p:stCondLst>
                                            <p:cond delay="800"/>
                                          </p:stCondLst>
                                        </p:cTn>
                                        <p:tgtEl>
                                          <p:spTgt spid="57"/>
                                        </p:tgtEl>
                                        <p:attrNameLst>
                                          <p:attrName>r</p:attrName>
                                        </p:attrNameLst>
                                      </p:cBhvr>
                                    </p:animRot>
                                  </p:childTnLst>
                                </p:cTn>
                              </p:par>
                              <p:par>
                                <p:cTn id="29" presetID="1" presetClass="mediacall" presetSubtype="0" fill="hold" nodeType="withEffect">
                                  <p:stCondLst>
                                    <p:cond delay="0"/>
                                  </p:stCondLst>
                                  <p:childTnLst>
                                    <p:cmd type="call" cmd="playFrom(0.0)">
                                      <p:cBhvr>
                                        <p:cTn id="30" dur="125753"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12"/>
                </p:tgtEl>
              </p:cMediaNode>
            </p:audio>
            <p:audio>
              <p:cMediaNode vol="80000">
                <p:cTn id="32" fill="hold" display="0">
                  <p:stCondLst>
                    <p:cond delay="indefinite"/>
                  </p:stCondLst>
                  <p:endCondLst>
                    <p:cond evt="onStopAudio" delay="0">
                      <p:tgtEl>
                        <p:sldTgt/>
                      </p:tgtEl>
                    </p:cond>
                  </p:endCondLst>
                </p:cTn>
                <p:tgtEl>
                  <p:spTgt spid="5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13FA39D-0CEE-475C-8BB1-6CAB5537F0AE}"/>
              </a:ext>
            </a:extLst>
          </p:cNvPr>
          <p:cNvSpPr/>
          <p:nvPr/>
        </p:nvSpPr>
        <p:spPr>
          <a:xfrm>
            <a:off x="342900" y="369720"/>
            <a:ext cx="11506200" cy="6019800"/>
          </a:xfrm>
          <a:prstGeom prst="round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7" name="Oval 46">
            <a:extLst>
              <a:ext uri="{FF2B5EF4-FFF2-40B4-BE49-F238E27FC236}">
                <a16:creationId xmlns:a16="http://schemas.microsoft.com/office/drawing/2014/main" id="{9DEDFC0E-8CDE-4EE9-AF84-3141BF967E7D}"/>
              </a:ext>
            </a:extLst>
          </p:cNvPr>
          <p:cNvSpPr/>
          <p:nvPr/>
        </p:nvSpPr>
        <p:spPr>
          <a:xfrm>
            <a:off x="768920" y="711331"/>
            <a:ext cx="565758" cy="5232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iCiel Panton Black" panose="00000A00000000000000" pitchFamily="50" charset="0"/>
              </a:rPr>
              <a:t>6</a:t>
            </a:r>
            <a:endParaRPr lang="en-US" sz="4000" dirty="0">
              <a:solidFill>
                <a:schemeClr val="bg1"/>
              </a:solidFill>
              <a:latin typeface="iCiel Panton Black" panose="00000A00000000000000" pitchFamily="50" charset="0"/>
            </a:endParaRPr>
          </a:p>
        </p:txBody>
      </p:sp>
      <p:pic>
        <p:nvPicPr>
          <p:cNvPr id="48" name="Picture 47">
            <a:extLst>
              <a:ext uri="{FF2B5EF4-FFF2-40B4-BE49-F238E27FC236}">
                <a16:creationId xmlns:a16="http://schemas.microsoft.com/office/drawing/2014/main" id="{48355A72-7700-4827-9263-95E41E1E4B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7800" y="632340"/>
            <a:ext cx="1508983" cy="631240"/>
          </a:xfrm>
          <a:prstGeom prst="rect">
            <a:avLst/>
          </a:prstGeom>
        </p:spPr>
      </p:pic>
      <p:grpSp>
        <p:nvGrpSpPr>
          <p:cNvPr id="49" name="Group 48">
            <a:extLst>
              <a:ext uri="{FF2B5EF4-FFF2-40B4-BE49-F238E27FC236}">
                <a16:creationId xmlns:a16="http://schemas.microsoft.com/office/drawing/2014/main" id="{C1B56549-6AAF-4E2E-8D9D-B86B07E28A55}"/>
              </a:ext>
            </a:extLst>
          </p:cNvPr>
          <p:cNvGrpSpPr/>
          <p:nvPr/>
        </p:nvGrpSpPr>
        <p:grpSpPr>
          <a:xfrm>
            <a:off x="824097" y="1802685"/>
            <a:ext cx="4932970" cy="2878449"/>
            <a:chOff x="19280" y="3502103"/>
            <a:chExt cx="4932978" cy="2878453"/>
          </a:xfrm>
        </p:grpSpPr>
        <p:grpSp>
          <p:nvGrpSpPr>
            <p:cNvPr id="50" name="Group 49">
              <a:extLst>
                <a:ext uri="{FF2B5EF4-FFF2-40B4-BE49-F238E27FC236}">
                  <a16:creationId xmlns:a16="http://schemas.microsoft.com/office/drawing/2014/main" id="{4C39F588-A734-42E4-8B41-EB82E563CF1F}"/>
                </a:ext>
              </a:extLst>
            </p:cNvPr>
            <p:cNvGrpSpPr/>
            <p:nvPr/>
          </p:nvGrpSpPr>
          <p:grpSpPr>
            <a:xfrm>
              <a:off x="19280" y="3502103"/>
              <a:ext cx="4932978" cy="2878453"/>
              <a:chOff x="1181718" y="3525230"/>
              <a:chExt cx="4932978" cy="2370868"/>
            </a:xfrm>
          </p:grpSpPr>
          <p:sp>
            <p:nvSpPr>
              <p:cNvPr id="52" name="Rectangle: Rounded Corners 51">
                <a:extLst>
                  <a:ext uri="{FF2B5EF4-FFF2-40B4-BE49-F238E27FC236}">
                    <a16:creationId xmlns:a16="http://schemas.microsoft.com/office/drawing/2014/main" id="{C5E91BEE-427D-47CE-BF41-963A419433CD}"/>
                  </a:ext>
                </a:extLst>
              </p:cNvPr>
              <p:cNvSpPr/>
              <p:nvPr/>
            </p:nvSpPr>
            <p:spPr>
              <a:xfrm>
                <a:off x="1369285" y="3739393"/>
                <a:ext cx="4596518" cy="1976625"/>
              </a:xfrm>
              <a:prstGeom prst="roundRect">
                <a:avLst/>
              </a:prstGeom>
              <a:pattFill prst="pct90">
                <a:fgClr>
                  <a:srgbClr val="70AD47">
                    <a:lumMod val="40000"/>
                    <a:lumOff val="60000"/>
                  </a:srgbClr>
                </a:fgClr>
                <a:bgClr>
                  <a:srgbClr val="FFFFFF"/>
                </a:bgClr>
              </a:pattFill>
              <a:ln w="38100" cap="flat" cmpd="sng" algn="ctr">
                <a:solidFill>
                  <a:srgbClr val="5B9BD5"/>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000000"/>
                  </a:solidFill>
                  <a:effectLst/>
                  <a:uLnTx/>
                  <a:uFillTx/>
                  <a:latin typeface="Arial"/>
                  <a:ea typeface="+mn-ea"/>
                  <a:cs typeface="+mn-cs"/>
                  <a:sym typeface="Arial"/>
                </a:endParaRPr>
              </a:p>
            </p:txBody>
          </p:sp>
          <p:pic>
            <p:nvPicPr>
              <p:cNvPr id="53" name="Picture 52">
                <a:extLst>
                  <a:ext uri="{FF2B5EF4-FFF2-40B4-BE49-F238E27FC236}">
                    <a16:creationId xmlns:a16="http://schemas.microsoft.com/office/drawing/2014/main" id="{FC9D79BD-65F5-4664-AB19-F9AFA94BDB13}"/>
                  </a:ext>
                </a:extLst>
              </p:cNvPr>
              <p:cNvPicPr>
                <a:picLocks noChangeAspect="1"/>
              </p:cNvPicPr>
              <p:nvPr/>
            </p:nvPicPr>
            <p:blipFill>
              <a:blip r:embed="rId6"/>
              <a:stretch>
                <a:fillRect/>
              </a:stretch>
            </p:blipFill>
            <p:spPr>
              <a:xfrm>
                <a:off x="5413343" y="5301502"/>
                <a:ext cx="701353" cy="594596"/>
              </a:xfrm>
              <a:prstGeom prst="rect">
                <a:avLst/>
              </a:prstGeom>
            </p:spPr>
          </p:pic>
          <p:pic>
            <p:nvPicPr>
              <p:cNvPr id="54" name="Picture 53">
                <a:extLst>
                  <a:ext uri="{FF2B5EF4-FFF2-40B4-BE49-F238E27FC236}">
                    <a16:creationId xmlns:a16="http://schemas.microsoft.com/office/drawing/2014/main" id="{1B5C7D25-DAA2-4B46-BC3C-D5DE557E2B80}"/>
                  </a:ext>
                </a:extLst>
              </p:cNvPr>
              <p:cNvPicPr>
                <a:picLocks noChangeAspect="1"/>
              </p:cNvPicPr>
              <p:nvPr/>
            </p:nvPicPr>
            <p:blipFill rotWithShape="1">
              <a:blip r:embed="rId7"/>
              <a:srcRect l="57421" t="53580" r="2212" b="10109"/>
              <a:stretch/>
            </p:blipFill>
            <p:spPr>
              <a:xfrm>
                <a:off x="1181718" y="3525230"/>
                <a:ext cx="701353" cy="630882"/>
              </a:xfrm>
              <a:prstGeom prst="rect">
                <a:avLst/>
              </a:prstGeom>
            </p:spPr>
          </p:pic>
        </p:grpSp>
        <p:sp>
          <p:nvSpPr>
            <p:cNvPr id="51" name="Text Box 7">
              <a:extLst>
                <a:ext uri="{FF2B5EF4-FFF2-40B4-BE49-F238E27FC236}">
                  <a16:creationId xmlns:a16="http://schemas.microsoft.com/office/drawing/2014/main" id="{F83984C7-62D5-4CCD-9CDE-ADDA3C38F71A}"/>
                </a:ext>
              </a:extLst>
            </p:cNvPr>
            <p:cNvSpPr txBox="1"/>
            <p:nvPr/>
          </p:nvSpPr>
          <p:spPr>
            <a:xfrm>
              <a:off x="591620" y="3870360"/>
              <a:ext cx="4032681" cy="1909308"/>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0000"/>
                  </a:solidFill>
                  <a:effectLst/>
                  <a:uLnTx/>
                  <a:uFillTx/>
                  <a:latin typeface="Arial"/>
                  <a:cs typeface="Times New Roman" panose="02020603050405020304" pitchFamily="18" charset="0"/>
                  <a:sym typeface="Arial"/>
                </a:rPr>
                <a:t>  6 x 5         5 x 6</a:t>
              </a:r>
              <a:endParaRPr kumimoji="0" lang="en-US" sz="3200" b="1" i="0" u="none" strike="noStrike" kern="0" cap="none" spc="0" normalizeH="0" baseline="0" noProof="0" dirty="0">
                <a:ln>
                  <a:noFill/>
                </a:ln>
                <a:solidFill>
                  <a:srgbClr val="000000"/>
                </a:solidFill>
                <a:effectLst/>
                <a:uLnTx/>
                <a:uFillTx/>
                <a:latin typeface="Arial"/>
                <a:cs typeface="Times New Roman" panose="02020603050405020304" pitchFamily="18" charset="0"/>
                <a:sym typeface="Arial"/>
              </a:endParaRPr>
            </a:p>
            <a:p>
              <a:pPr marL="0" marR="0" lvl="0" indent="0" defTabSz="914400" eaLnBrk="1" fontAlgn="auto" latinLnBrk="0" hangingPunct="1">
                <a:lnSpc>
                  <a:spcPct val="2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0000"/>
                  </a:solidFill>
                  <a:effectLst/>
                  <a:uLnTx/>
                  <a:uFillTx/>
                  <a:latin typeface="Arial"/>
                  <a:cs typeface="Times New Roman" panose="02020603050405020304" pitchFamily="18" charset="0"/>
                  <a:sym typeface="Arial"/>
                </a:rPr>
                <a:t>  5 x 4         5 x 7 </a:t>
              </a:r>
              <a:endParaRPr kumimoji="0" lang="en-US" sz="3200" b="1" i="0" u="none" strike="noStrike" kern="0" cap="none" spc="0" normalizeH="0" baseline="0" noProof="0" dirty="0">
                <a:ln>
                  <a:noFill/>
                </a:ln>
                <a:solidFill>
                  <a:srgbClr val="000000"/>
                </a:solidFill>
                <a:effectLst/>
                <a:uLnTx/>
                <a:uFillTx/>
                <a:latin typeface="Arial"/>
                <a:cs typeface="Times New Roman" panose="02020603050405020304" pitchFamily="18" charset="0"/>
                <a:sym typeface="Arial"/>
              </a:endParaRPr>
            </a:p>
          </p:txBody>
        </p:sp>
      </p:grpSp>
      <p:grpSp>
        <p:nvGrpSpPr>
          <p:cNvPr id="55" name="Group 54">
            <a:extLst>
              <a:ext uri="{FF2B5EF4-FFF2-40B4-BE49-F238E27FC236}">
                <a16:creationId xmlns:a16="http://schemas.microsoft.com/office/drawing/2014/main" id="{894303DC-2DF7-4CD3-B131-FF0221A0C8DF}"/>
              </a:ext>
            </a:extLst>
          </p:cNvPr>
          <p:cNvGrpSpPr/>
          <p:nvPr/>
        </p:nvGrpSpPr>
        <p:grpSpPr>
          <a:xfrm>
            <a:off x="6432737" y="1805019"/>
            <a:ext cx="4888601" cy="2907683"/>
            <a:chOff x="8423684" y="3308600"/>
            <a:chExt cx="4888601" cy="2907683"/>
          </a:xfrm>
        </p:grpSpPr>
        <p:grpSp>
          <p:nvGrpSpPr>
            <p:cNvPr id="56" name="Group 55">
              <a:extLst>
                <a:ext uri="{FF2B5EF4-FFF2-40B4-BE49-F238E27FC236}">
                  <a16:creationId xmlns:a16="http://schemas.microsoft.com/office/drawing/2014/main" id="{E9FF75BD-574B-4749-906C-450490DDFF83}"/>
                </a:ext>
              </a:extLst>
            </p:cNvPr>
            <p:cNvGrpSpPr/>
            <p:nvPr/>
          </p:nvGrpSpPr>
          <p:grpSpPr>
            <a:xfrm>
              <a:off x="8423684" y="3308600"/>
              <a:ext cx="4888601" cy="2907683"/>
              <a:chOff x="6332028" y="1216473"/>
              <a:chExt cx="4888601" cy="2907683"/>
            </a:xfrm>
          </p:grpSpPr>
          <p:sp>
            <p:nvSpPr>
              <p:cNvPr id="58" name="Rectangle: Rounded Corners 57">
                <a:extLst>
                  <a:ext uri="{FF2B5EF4-FFF2-40B4-BE49-F238E27FC236}">
                    <a16:creationId xmlns:a16="http://schemas.microsoft.com/office/drawing/2014/main" id="{04AC2CEE-20FE-413D-A216-AF39DFBC96B9}"/>
                  </a:ext>
                </a:extLst>
              </p:cNvPr>
              <p:cNvSpPr/>
              <p:nvPr/>
            </p:nvSpPr>
            <p:spPr>
              <a:xfrm>
                <a:off x="6670904" y="1472662"/>
                <a:ext cx="4311669" cy="2395305"/>
              </a:xfrm>
              <a:prstGeom prst="roundRect">
                <a:avLst/>
              </a:prstGeom>
              <a:pattFill prst="pct90">
                <a:fgClr>
                  <a:srgbClr val="70AD47">
                    <a:lumMod val="40000"/>
                    <a:lumOff val="60000"/>
                  </a:srgbClr>
                </a:fgClr>
                <a:bgClr>
                  <a:srgbClr val="FFFFFF"/>
                </a:bgClr>
              </a:pattFill>
              <a:ln w="38100" cap="flat" cmpd="sng" algn="ctr">
                <a:solidFill>
                  <a:srgbClr val="5B9BD5"/>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ea typeface="+mn-ea"/>
                  <a:cs typeface="+mn-cs"/>
                  <a:sym typeface="Arial"/>
                </a:endParaRPr>
              </a:p>
            </p:txBody>
          </p:sp>
          <p:pic>
            <p:nvPicPr>
              <p:cNvPr id="59" name="Picture 58">
                <a:extLst>
                  <a:ext uri="{FF2B5EF4-FFF2-40B4-BE49-F238E27FC236}">
                    <a16:creationId xmlns:a16="http://schemas.microsoft.com/office/drawing/2014/main" id="{3D90F265-EEFC-4C71-AAE9-01281C069154}"/>
                  </a:ext>
                </a:extLst>
              </p:cNvPr>
              <p:cNvPicPr>
                <a:picLocks noChangeAspect="1"/>
              </p:cNvPicPr>
              <p:nvPr/>
            </p:nvPicPr>
            <p:blipFill rotWithShape="1">
              <a:blip r:embed="rId8"/>
              <a:srcRect l="1595" t="50000" r="46111" b="6477"/>
              <a:stretch/>
            </p:blipFill>
            <p:spPr>
              <a:xfrm>
                <a:off x="6332028" y="1216473"/>
                <a:ext cx="727502" cy="605481"/>
              </a:xfrm>
              <a:prstGeom prst="rect">
                <a:avLst/>
              </a:prstGeom>
            </p:spPr>
          </p:pic>
          <p:pic>
            <p:nvPicPr>
              <p:cNvPr id="60" name="Picture 59">
                <a:extLst>
                  <a:ext uri="{FF2B5EF4-FFF2-40B4-BE49-F238E27FC236}">
                    <a16:creationId xmlns:a16="http://schemas.microsoft.com/office/drawing/2014/main" id="{3438A115-B38E-444F-B99D-DF8B52012463}"/>
                  </a:ext>
                </a:extLst>
              </p:cNvPr>
              <p:cNvPicPr>
                <a:picLocks noChangeAspect="1"/>
              </p:cNvPicPr>
              <p:nvPr/>
            </p:nvPicPr>
            <p:blipFill>
              <a:blip r:embed="rId9"/>
              <a:stretch>
                <a:fillRect/>
              </a:stretch>
            </p:blipFill>
            <p:spPr>
              <a:xfrm>
                <a:off x="10258459" y="3269095"/>
                <a:ext cx="962170" cy="855061"/>
              </a:xfrm>
              <a:prstGeom prst="rect">
                <a:avLst/>
              </a:prstGeom>
            </p:spPr>
          </p:pic>
        </p:grpSp>
        <p:sp>
          <p:nvSpPr>
            <p:cNvPr id="57" name="Text Box 7">
              <a:extLst>
                <a:ext uri="{FF2B5EF4-FFF2-40B4-BE49-F238E27FC236}">
                  <a16:creationId xmlns:a16="http://schemas.microsoft.com/office/drawing/2014/main" id="{9A174D5B-E1C6-4652-BD34-39955E21C719}"/>
                </a:ext>
              </a:extLst>
            </p:cNvPr>
            <p:cNvSpPr txBox="1"/>
            <p:nvPr/>
          </p:nvSpPr>
          <p:spPr>
            <a:xfrm>
              <a:off x="8962821" y="3658563"/>
              <a:ext cx="4013882" cy="1909305"/>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0000"/>
                  </a:solidFill>
                  <a:effectLst/>
                  <a:uLnTx/>
                  <a:uFillTx/>
                  <a:latin typeface="Arial"/>
                  <a:cs typeface="Times New Roman" panose="02020603050405020304" pitchFamily="18" charset="0"/>
                  <a:sym typeface="Arial"/>
                </a:rPr>
                <a:t>  20 : 2        20 : 5 </a:t>
              </a:r>
              <a:endParaRPr kumimoji="0" lang="en-US" sz="3200" b="1" i="0" u="none" strike="noStrike" kern="0" cap="none" spc="0" normalizeH="0" baseline="0" noProof="0" dirty="0">
                <a:ln>
                  <a:noFill/>
                </a:ln>
                <a:solidFill>
                  <a:srgbClr val="000000"/>
                </a:solidFill>
                <a:effectLst/>
                <a:uLnTx/>
                <a:uFillTx/>
                <a:latin typeface="Arial"/>
                <a:cs typeface="Times New Roman" panose="02020603050405020304" pitchFamily="18" charset="0"/>
                <a:sym typeface="Arial"/>
              </a:endParaRPr>
            </a:p>
            <a:p>
              <a:pPr marL="0" marR="0" lvl="0" indent="0" defTabSz="914400" eaLnBrk="1" fontAlgn="auto" latinLnBrk="0" hangingPunct="1">
                <a:lnSpc>
                  <a:spcPct val="2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0000"/>
                  </a:solidFill>
                  <a:effectLst/>
                  <a:uLnTx/>
                  <a:uFillTx/>
                  <a:latin typeface="Arial"/>
                  <a:cs typeface="Times New Roman" panose="02020603050405020304" pitchFamily="18" charset="0"/>
                  <a:sym typeface="Arial"/>
                </a:rPr>
                <a:t>  1 x 2          1 x 5</a:t>
              </a:r>
              <a:endParaRPr kumimoji="0" lang="en-US" sz="3200" b="1" i="0" u="none" strike="noStrike" kern="0" cap="none" spc="0" normalizeH="0" baseline="0" noProof="0" dirty="0">
                <a:ln>
                  <a:noFill/>
                </a:ln>
                <a:solidFill>
                  <a:srgbClr val="000000"/>
                </a:solidFill>
                <a:effectLst/>
                <a:uLnTx/>
                <a:uFillTx/>
                <a:latin typeface="Arial"/>
                <a:cs typeface="Times New Roman" panose="02020603050405020304" pitchFamily="18" charset="0"/>
                <a:sym typeface="Arial"/>
              </a:endParaRPr>
            </a:p>
          </p:txBody>
        </p:sp>
      </p:grpSp>
      <p:pic>
        <p:nvPicPr>
          <p:cNvPr id="61" name="Picture 2" descr="Quả trứng gà giữ kỷ lục 'nhiều lượt thích nhất Instagram' - VnExpress">
            <a:extLst>
              <a:ext uri="{FF2B5EF4-FFF2-40B4-BE49-F238E27FC236}">
                <a16:creationId xmlns:a16="http://schemas.microsoft.com/office/drawing/2014/main" id="{E8F1000A-C4D7-426F-A02D-E7AC82E2D6A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32509" y="4888519"/>
            <a:ext cx="2275594" cy="1365356"/>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Quả trứng gà giữ kỷ lục 'nhiều lượt thích nhất Instagram' - VnExpress">
            <a:extLst>
              <a:ext uri="{FF2B5EF4-FFF2-40B4-BE49-F238E27FC236}">
                <a16:creationId xmlns:a16="http://schemas.microsoft.com/office/drawing/2014/main" id="{81E3300F-7A95-4B94-8293-4CB8A9A6415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42467" y="4831153"/>
            <a:ext cx="2275594" cy="136535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A9D862B3-08CF-4088-80A3-094A0D8C73E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9935" y="4638096"/>
            <a:ext cx="1860741" cy="1860741"/>
          </a:xfrm>
          <a:prstGeom prst="rect">
            <a:avLst/>
          </a:prstGeom>
        </p:spPr>
      </p:pic>
      <p:pic>
        <p:nvPicPr>
          <p:cNvPr id="64" name="Picture 63">
            <a:extLst>
              <a:ext uri="{FF2B5EF4-FFF2-40B4-BE49-F238E27FC236}">
                <a16:creationId xmlns:a16="http://schemas.microsoft.com/office/drawing/2014/main" id="{E949497D-EF23-48B2-856A-ABC3319C703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83190" y="4554243"/>
            <a:ext cx="1860741" cy="1860741"/>
          </a:xfrm>
          <a:prstGeom prst="rect">
            <a:avLst/>
          </a:prstGeom>
        </p:spPr>
      </p:pic>
      <p:pic>
        <p:nvPicPr>
          <p:cNvPr id="65" name="Tieng-ga-con-keu-www_tiengdong_com">
            <a:hlinkClick r:id="" action="ppaction://media"/>
            <a:extLst>
              <a:ext uri="{FF2B5EF4-FFF2-40B4-BE49-F238E27FC236}">
                <a16:creationId xmlns:a16="http://schemas.microsoft.com/office/drawing/2014/main" id="{428FB9FB-A7C7-4D9F-9810-143FAB27BF8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5173864" y="4581063"/>
            <a:ext cx="609600" cy="609600"/>
          </a:xfrm>
          <a:prstGeom prst="rect">
            <a:avLst/>
          </a:prstGeom>
        </p:spPr>
      </p:pic>
      <p:pic>
        <p:nvPicPr>
          <p:cNvPr id="66" name="Tieng-ga-con-keu-www_tiengdong_com">
            <a:hlinkClick r:id="" action="ppaction://media"/>
            <a:extLst>
              <a:ext uri="{FF2B5EF4-FFF2-40B4-BE49-F238E27FC236}">
                <a16:creationId xmlns:a16="http://schemas.microsoft.com/office/drawing/2014/main" id="{371D1405-9377-4383-B114-CE1B35C73B5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4869064" y="2512591"/>
            <a:ext cx="609600" cy="609600"/>
          </a:xfrm>
          <a:prstGeom prst="rect">
            <a:avLst/>
          </a:prstGeom>
        </p:spPr>
      </p:pic>
      <p:sp>
        <p:nvSpPr>
          <p:cNvPr id="67" name="Text Box 7">
            <a:extLst>
              <a:ext uri="{FF2B5EF4-FFF2-40B4-BE49-F238E27FC236}">
                <a16:creationId xmlns:a16="http://schemas.microsoft.com/office/drawing/2014/main" id="{1A9A471B-90A3-468E-8C16-4DD05702DEE0}"/>
              </a:ext>
            </a:extLst>
          </p:cNvPr>
          <p:cNvSpPr txBox="1"/>
          <p:nvPr/>
        </p:nvSpPr>
        <p:spPr>
          <a:xfrm>
            <a:off x="2653075" y="2207971"/>
            <a:ext cx="1140051" cy="92442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FF0000"/>
                </a:solidFill>
                <a:effectLst/>
                <a:uLnTx/>
                <a:uFillTx/>
                <a:latin typeface="Arial"/>
                <a:cs typeface="Times New Roman" panose="02020603050405020304" pitchFamily="18" charset="0"/>
                <a:sym typeface="Arial"/>
              </a:rPr>
              <a:t>  =</a:t>
            </a:r>
            <a:endParaRPr kumimoji="0" lang="en-US" sz="3200" b="1" i="0" u="none" strike="noStrike" kern="0" cap="none" spc="0" normalizeH="0" baseline="0" noProof="0" dirty="0">
              <a:ln>
                <a:noFill/>
              </a:ln>
              <a:solidFill>
                <a:srgbClr val="FF0000"/>
              </a:solidFill>
              <a:effectLst/>
              <a:uLnTx/>
              <a:uFillTx/>
              <a:latin typeface="Arial"/>
              <a:cs typeface="Times New Roman" panose="02020603050405020304" pitchFamily="18" charset="0"/>
              <a:sym typeface="Arial"/>
            </a:endParaRPr>
          </a:p>
        </p:txBody>
      </p:sp>
      <p:sp>
        <p:nvSpPr>
          <p:cNvPr id="68" name="Text Box 7">
            <a:extLst>
              <a:ext uri="{FF2B5EF4-FFF2-40B4-BE49-F238E27FC236}">
                <a16:creationId xmlns:a16="http://schemas.microsoft.com/office/drawing/2014/main" id="{9E8DCD9C-D246-4A7F-99E7-F11AB9E66FBC}"/>
              </a:ext>
            </a:extLst>
          </p:cNvPr>
          <p:cNvSpPr txBox="1"/>
          <p:nvPr/>
        </p:nvSpPr>
        <p:spPr>
          <a:xfrm>
            <a:off x="2664729" y="3200400"/>
            <a:ext cx="1140051" cy="92442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FF0000"/>
                </a:solidFill>
                <a:effectLst/>
                <a:uLnTx/>
                <a:uFillTx/>
                <a:latin typeface="Arial"/>
                <a:cs typeface="Times New Roman" panose="02020603050405020304" pitchFamily="18" charset="0"/>
                <a:sym typeface="Arial"/>
              </a:rPr>
              <a:t>  &lt;</a:t>
            </a:r>
            <a:endParaRPr kumimoji="0" lang="en-US" sz="3200" b="1" i="0" u="none" strike="noStrike" kern="0" cap="none" spc="0" normalizeH="0" baseline="0" noProof="0" dirty="0">
              <a:ln>
                <a:noFill/>
              </a:ln>
              <a:solidFill>
                <a:srgbClr val="FF0000"/>
              </a:solidFill>
              <a:effectLst/>
              <a:uLnTx/>
              <a:uFillTx/>
              <a:latin typeface="Arial"/>
              <a:cs typeface="Times New Roman" panose="02020603050405020304" pitchFamily="18" charset="0"/>
              <a:sym typeface="Arial"/>
            </a:endParaRPr>
          </a:p>
        </p:txBody>
      </p:sp>
      <p:sp>
        <p:nvSpPr>
          <p:cNvPr id="69" name="Text Box 7">
            <a:extLst>
              <a:ext uri="{FF2B5EF4-FFF2-40B4-BE49-F238E27FC236}">
                <a16:creationId xmlns:a16="http://schemas.microsoft.com/office/drawing/2014/main" id="{260BEDBB-7398-4020-86C9-24A672E5B572}"/>
              </a:ext>
            </a:extLst>
          </p:cNvPr>
          <p:cNvSpPr txBox="1"/>
          <p:nvPr/>
        </p:nvSpPr>
        <p:spPr>
          <a:xfrm>
            <a:off x="8341039" y="2154982"/>
            <a:ext cx="1140051" cy="92442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FF0000"/>
                </a:solidFill>
                <a:effectLst/>
                <a:uLnTx/>
                <a:uFillTx/>
                <a:latin typeface="Arial"/>
                <a:cs typeface="Times New Roman" panose="02020603050405020304" pitchFamily="18" charset="0"/>
                <a:sym typeface="Arial"/>
              </a:rPr>
              <a:t>  &gt;</a:t>
            </a:r>
            <a:endParaRPr kumimoji="0" lang="en-US" sz="3200" b="1" i="0" u="none" strike="noStrike" kern="0" cap="none" spc="0" normalizeH="0" baseline="0" noProof="0" dirty="0">
              <a:ln>
                <a:noFill/>
              </a:ln>
              <a:solidFill>
                <a:srgbClr val="FF0000"/>
              </a:solidFill>
              <a:effectLst/>
              <a:uLnTx/>
              <a:uFillTx/>
              <a:latin typeface="Arial"/>
              <a:cs typeface="Times New Roman" panose="02020603050405020304" pitchFamily="18" charset="0"/>
              <a:sym typeface="Arial"/>
            </a:endParaRPr>
          </a:p>
        </p:txBody>
      </p:sp>
      <p:sp>
        <p:nvSpPr>
          <p:cNvPr id="70" name="Text Box 7">
            <a:extLst>
              <a:ext uri="{FF2B5EF4-FFF2-40B4-BE49-F238E27FC236}">
                <a16:creationId xmlns:a16="http://schemas.microsoft.com/office/drawing/2014/main" id="{1533730E-71DD-4622-9371-A20DC9D03FD4}"/>
              </a:ext>
            </a:extLst>
          </p:cNvPr>
          <p:cNvSpPr txBox="1"/>
          <p:nvPr/>
        </p:nvSpPr>
        <p:spPr>
          <a:xfrm>
            <a:off x="8461149" y="3188732"/>
            <a:ext cx="1140051" cy="92442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FF0000"/>
                </a:solidFill>
                <a:effectLst/>
                <a:uLnTx/>
                <a:uFillTx/>
                <a:latin typeface="Arial"/>
                <a:cs typeface="Times New Roman" panose="02020603050405020304" pitchFamily="18" charset="0"/>
                <a:sym typeface="Arial"/>
              </a:rPr>
              <a:t>  &lt;</a:t>
            </a:r>
            <a:endParaRPr kumimoji="0" lang="en-US" sz="3200" b="1" i="0" u="none" strike="noStrike" kern="0" cap="none" spc="0" normalizeH="0" baseline="0" noProof="0" dirty="0">
              <a:ln>
                <a:noFill/>
              </a:ln>
              <a:solidFill>
                <a:srgbClr val="FF0000"/>
              </a:solidFill>
              <a:effectLst/>
              <a:uLnTx/>
              <a:uFillTx/>
              <a:latin typeface="Arial"/>
              <a:cs typeface="Times New Roman" panose="02020603050405020304" pitchFamily="18" charset="0"/>
              <a:sym typeface="Arial"/>
            </a:endParaRPr>
          </a:p>
        </p:txBody>
      </p:sp>
      <p:sp>
        <p:nvSpPr>
          <p:cNvPr id="71" name="Rectangle: Rounded Corners 70">
            <a:extLst>
              <a:ext uri="{FF2B5EF4-FFF2-40B4-BE49-F238E27FC236}">
                <a16:creationId xmlns:a16="http://schemas.microsoft.com/office/drawing/2014/main" id="{71093E84-E34B-47F6-8E86-044C14628B05}"/>
              </a:ext>
            </a:extLst>
          </p:cNvPr>
          <p:cNvSpPr/>
          <p:nvPr/>
        </p:nvSpPr>
        <p:spPr>
          <a:xfrm>
            <a:off x="3436380" y="155220"/>
            <a:ext cx="8395694" cy="1600934"/>
          </a:xfrm>
          <a:prstGeom prst="roundRect">
            <a:avLst/>
          </a:pr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accent4">
                    <a:lumMod val="75000"/>
                  </a:schemeClr>
                </a:solidFill>
                <a:latin typeface="iCiel Cadena" panose="02000503000000020004" pitchFamily="50" charset="0"/>
              </a:rPr>
              <a:t>Slide này chiếu luôn đáp án. Thầy cô chọn slide nào thì để lại, ko thì xoá bớt đi ạ</a:t>
            </a:r>
          </a:p>
        </p:txBody>
      </p:sp>
    </p:spTree>
    <p:extLst>
      <p:ext uri="{BB962C8B-B14F-4D97-AF65-F5344CB8AC3E}">
        <p14:creationId xmlns:p14="http://schemas.microsoft.com/office/powerpoint/2010/main" val="7421065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barn(inVertical)">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barn(inVertical)">
                                      <p:cBhvr>
                                        <p:cTn id="12" dur="500"/>
                                        <p:tgtEl>
                                          <p:spTgt spid="6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randombar(horizontal)">
                                      <p:cBhvr>
                                        <p:cTn id="17" dur="500"/>
                                        <p:tgtEl>
                                          <p:spTgt spid="63"/>
                                        </p:tgtEl>
                                      </p:cBhvr>
                                    </p:animEffect>
                                  </p:childTnLst>
                                </p:cTn>
                              </p:par>
                            </p:childTnLst>
                          </p:cTn>
                        </p:par>
                        <p:par>
                          <p:cTn id="18" fill="hold">
                            <p:stCondLst>
                              <p:cond delay="500"/>
                            </p:stCondLst>
                            <p:childTnLst>
                              <p:par>
                                <p:cTn id="19" presetID="32" presetClass="emph" presetSubtype="0" repeatCount="indefinite" fill="hold" nodeType="afterEffect">
                                  <p:stCondLst>
                                    <p:cond delay="0"/>
                                  </p:stCondLst>
                                  <p:childTnLst>
                                    <p:animRot by="120000">
                                      <p:cBhvr>
                                        <p:cTn id="20" dur="100" fill="hold">
                                          <p:stCondLst>
                                            <p:cond delay="0"/>
                                          </p:stCondLst>
                                        </p:cTn>
                                        <p:tgtEl>
                                          <p:spTgt spid="63"/>
                                        </p:tgtEl>
                                        <p:attrNameLst>
                                          <p:attrName>r</p:attrName>
                                        </p:attrNameLst>
                                      </p:cBhvr>
                                    </p:animRot>
                                    <p:animRot by="-240000">
                                      <p:cBhvr>
                                        <p:cTn id="21" dur="200" fill="hold">
                                          <p:stCondLst>
                                            <p:cond delay="200"/>
                                          </p:stCondLst>
                                        </p:cTn>
                                        <p:tgtEl>
                                          <p:spTgt spid="63"/>
                                        </p:tgtEl>
                                        <p:attrNameLst>
                                          <p:attrName>r</p:attrName>
                                        </p:attrNameLst>
                                      </p:cBhvr>
                                    </p:animRot>
                                    <p:animRot by="240000">
                                      <p:cBhvr>
                                        <p:cTn id="22" dur="200" fill="hold">
                                          <p:stCondLst>
                                            <p:cond delay="400"/>
                                          </p:stCondLst>
                                        </p:cTn>
                                        <p:tgtEl>
                                          <p:spTgt spid="63"/>
                                        </p:tgtEl>
                                        <p:attrNameLst>
                                          <p:attrName>r</p:attrName>
                                        </p:attrNameLst>
                                      </p:cBhvr>
                                    </p:animRot>
                                    <p:animRot by="-240000">
                                      <p:cBhvr>
                                        <p:cTn id="23" dur="200" fill="hold">
                                          <p:stCondLst>
                                            <p:cond delay="600"/>
                                          </p:stCondLst>
                                        </p:cTn>
                                        <p:tgtEl>
                                          <p:spTgt spid="63"/>
                                        </p:tgtEl>
                                        <p:attrNameLst>
                                          <p:attrName>r</p:attrName>
                                        </p:attrNameLst>
                                      </p:cBhvr>
                                    </p:animRot>
                                    <p:animRot by="120000">
                                      <p:cBhvr>
                                        <p:cTn id="24" dur="200" fill="hold">
                                          <p:stCondLst>
                                            <p:cond delay="800"/>
                                          </p:stCondLst>
                                        </p:cTn>
                                        <p:tgtEl>
                                          <p:spTgt spid="63"/>
                                        </p:tgtEl>
                                        <p:attrNameLst>
                                          <p:attrName>r</p:attrName>
                                        </p:attrNameLst>
                                      </p:cBhvr>
                                    </p:animRot>
                                  </p:childTnLst>
                                </p:cTn>
                              </p:par>
                              <p:par>
                                <p:cTn id="25" presetID="1" presetClass="mediacall" presetSubtype="0" fill="hold" nodeType="withEffect">
                                  <p:stCondLst>
                                    <p:cond delay="0"/>
                                  </p:stCondLst>
                                  <p:childTnLst>
                                    <p:cmd type="call" cmd="playFrom(0.0)">
                                      <p:cBhvr>
                                        <p:cTn id="26" dur="125753" fill="hold"/>
                                        <p:tgtEl>
                                          <p:spTgt spid="65"/>
                                        </p:tgtEl>
                                      </p:cBhvr>
                                    </p:cmd>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9"/>
                                        </p:tgtEl>
                                        <p:attrNameLst>
                                          <p:attrName>style.visibility</p:attrName>
                                        </p:attrNameLst>
                                      </p:cBhvr>
                                      <p:to>
                                        <p:strVal val="visible"/>
                                      </p:to>
                                    </p:set>
                                    <p:animEffect transition="in" filter="barn(inVertical)">
                                      <p:cBhvr>
                                        <p:cTn id="31" dur="500"/>
                                        <p:tgtEl>
                                          <p:spTgt spid="6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70"/>
                                        </p:tgtEl>
                                        <p:attrNameLst>
                                          <p:attrName>style.visibility</p:attrName>
                                        </p:attrNameLst>
                                      </p:cBhvr>
                                      <p:to>
                                        <p:strVal val="visible"/>
                                      </p:to>
                                    </p:set>
                                    <p:animEffect transition="in" filter="barn(inVertical)">
                                      <p:cBhvr>
                                        <p:cTn id="36" dur="500"/>
                                        <p:tgtEl>
                                          <p:spTgt spid="70"/>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randombar(horizontal)">
                                      <p:cBhvr>
                                        <p:cTn id="41" dur="500"/>
                                        <p:tgtEl>
                                          <p:spTgt spid="64"/>
                                        </p:tgtEl>
                                      </p:cBhvr>
                                    </p:animEffect>
                                  </p:childTnLst>
                                </p:cTn>
                              </p:par>
                            </p:childTnLst>
                          </p:cTn>
                        </p:par>
                        <p:par>
                          <p:cTn id="42" fill="hold">
                            <p:stCondLst>
                              <p:cond delay="500"/>
                            </p:stCondLst>
                            <p:childTnLst>
                              <p:par>
                                <p:cTn id="43" presetID="32" presetClass="emph" presetSubtype="0" repeatCount="indefinite" fill="hold" nodeType="afterEffect">
                                  <p:stCondLst>
                                    <p:cond delay="0"/>
                                  </p:stCondLst>
                                  <p:childTnLst>
                                    <p:animRot by="120000">
                                      <p:cBhvr>
                                        <p:cTn id="44" dur="100" fill="hold">
                                          <p:stCondLst>
                                            <p:cond delay="0"/>
                                          </p:stCondLst>
                                        </p:cTn>
                                        <p:tgtEl>
                                          <p:spTgt spid="64"/>
                                        </p:tgtEl>
                                        <p:attrNameLst>
                                          <p:attrName>r</p:attrName>
                                        </p:attrNameLst>
                                      </p:cBhvr>
                                    </p:animRot>
                                    <p:animRot by="-240000">
                                      <p:cBhvr>
                                        <p:cTn id="45" dur="200" fill="hold">
                                          <p:stCondLst>
                                            <p:cond delay="200"/>
                                          </p:stCondLst>
                                        </p:cTn>
                                        <p:tgtEl>
                                          <p:spTgt spid="64"/>
                                        </p:tgtEl>
                                        <p:attrNameLst>
                                          <p:attrName>r</p:attrName>
                                        </p:attrNameLst>
                                      </p:cBhvr>
                                    </p:animRot>
                                    <p:animRot by="240000">
                                      <p:cBhvr>
                                        <p:cTn id="46" dur="200" fill="hold">
                                          <p:stCondLst>
                                            <p:cond delay="400"/>
                                          </p:stCondLst>
                                        </p:cTn>
                                        <p:tgtEl>
                                          <p:spTgt spid="64"/>
                                        </p:tgtEl>
                                        <p:attrNameLst>
                                          <p:attrName>r</p:attrName>
                                        </p:attrNameLst>
                                      </p:cBhvr>
                                    </p:animRot>
                                    <p:animRot by="-240000">
                                      <p:cBhvr>
                                        <p:cTn id="47" dur="200" fill="hold">
                                          <p:stCondLst>
                                            <p:cond delay="600"/>
                                          </p:stCondLst>
                                        </p:cTn>
                                        <p:tgtEl>
                                          <p:spTgt spid="64"/>
                                        </p:tgtEl>
                                        <p:attrNameLst>
                                          <p:attrName>r</p:attrName>
                                        </p:attrNameLst>
                                      </p:cBhvr>
                                    </p:animRot>
                                    <p:animRot by="120000">
                                      <p:cBhvr>
                                        <p:cTn id="48" dur="200" fill="hold">
                                          <p:stCondLst>
                                            <p:cond delay="800"/>
                                          </p:stCondLst>
                                        </p:cTn>
                                        <p:tgtEl>
                                          <p:spTgt spid="64"/>
                                        </p:tgtEl>
                                        <p:attrNameLst>
                                          <p:attrName>r</p:attrName>
                                        </p:attrNameLst>
                                      </p:cBhvr>
                                    </p:animRot>
                                  </p:childTnLst>
                                </p:cTn>
                              </p:par>
                              <p:par>
                                <p:cTn id="49" presetID="1" presetClass="mediacall" presetSubtype="0" fill="hold" nodeType="withEffect">
                                  <p:stCondLst>
                                    <p:cond delay="0"/>
                                  </p:stCondLst>
                                  <p:childTnLst>
                                    <p:cmd type="call" cmd="playFrom(0.0)">
                                      <p:cBhvr>
                                        <p:cTn id="50" dur="125753" fill="hold"/>
                                        <p:tgtEl>
                                          <p:spTgt spid="6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65"/>
                </p:tgtEl>
              </p:cMediaNode>
            </p:audio>
            <p:audio>
              <p:cMediaNode vol="80000">
                <p:cTn id="52" fill="hold" display="0">
                  <p:stCondLst>
                    <p:cond delay="indefinite"/>
                  </p:stCondLst>
                  <p:endCondLst>
                    <p:cond evt="onStopAudio" delay="0">
                      <p:tgtEl>
                        <p:sldTgt/>
                      </p:tgtEl>
                    </p:cond>
                  </p:endCondLst>
                </p:cTn>
                <p:tgtEl>
                  <p:spTgt spid="66"/>
                </p:tgtEl>
              </p:cMediaNode>
            </p:audio>
          </p:childTnLst>
        </p:cTn>
      </p:par>
    </p:tnLst>
    <p:bldLst>
      <p:bldP spid="67" grpId="0"/>
      <p:bldP spid="68" grpId="0"/>
      <p:bldP spid="69" grpId="0"/>
      <p:bldP spid="7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13FA39D-0CEE-475C-8BB1-6CAB5537F0AE}"/>
              </a:ext>
            </a:extLst>
          </p:cNvPr>
          <p:cNvSpPr/>
          <p:nvPr/>
        </p:nvSpPr>
        <p:spPr>
          <a:xfrm>
            <a:off x="342900" y="369720"/>
            <a:ext cx="11506200" cy="6019800"/>
          </a:xfrm>
          <a:prstGeom prst="round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23" name="TextBox 522">
            <a:extLst>
              <a:ext uri="{FF2B5EF4-FFF2-40B4-BE49-F238E27FC236}">
                <a16:creationId xmlns:a16="http://schemas.microsoft.com/office/drawing/2014/main" id="{50ACEF30-2FA6-4F46-8386-4EF81F9F1358}"/>
              </a:ext>
            </a:extLst>
          </p:cNvPr>
          <p:cNvSpPr txBox="1"/>
          <p:nvPr/>
        </p:nvSpPr>
        <p:spPr>
          <a:xfrm>
            <a:off x="2362200" y="468480"/>
            <a:ext cx="7467600" cy="1231106"/>
          </a:xfrm>
          <a:prstGeom prst="rect">
            <a:avLst/>
          </a:prstGeom>
          <a:noFill/>
        </p:spPr>
        <p:txBody>
          <a:bodyPr wrap="square" lIns="0" tIns="0" rIns="0" bIns="0" rtlCol="0">
            <a:spAutoFit/>
          </a:bodyPr>
          <a:lstStyle/>
          <a:p>
            <a:pPr lvl="0" algn="ctr">
              <a:defRPr/>
            </a:pPr>
            <a:r>
              <a:rPr lang="en-US" sz="4000" b="1">
                <a:solidFill>
                  <a:prstClr val="black"/>
                </a:solidFill>
                <a:latin typeface="Calibri" panose="020F0502020204030204" pitchFamily="34" charset="0"/>
                <a:cs typeface="Calibri" panose="020F0502020204030204" pitchFamily="34" charset="0"/>
              </a:rPr>
              <a:t>Quan sát hình vẽ, viết </a:t>
            </a:r>
          </a:p>
          <a:p>
            <a:pPr lvl="0" algn="ctr">
              <a:defRPr/>
            </a:pPr>
            <a:r>
              <a:rPr lang="en-US" sz="4000" b="1">
                <a:solidFill>
                  <a:srgbClr val="FF0000"/>
                </a:solidFill>
                <a:latin typeface="Calibri" panose="020F0502020204030204" pitchFamily="34" charset="0"/>
                <a:cs typeface="Calibri" panose="020F0502020204030204" pitchFamily="34" charset="0"/>
              </a:rPr>
              <a:t>một phép nhân</a:t>
            </a:r>
            <a:r>
              <a:rPr lang="en-US" sz="4000" b="1">
                <a:solidFill>
                  <a:prstClr val="black"/>
                </a:solidFill>
                <a:latin typeface="Calibri" panose="020F0502020204030204" pitchFamily="34" charset="0"/>
                <a:cs typeface="Calibri" panose="020F0502020204030204" pitchFamily="34" charset="0"/>
              </a:rPr>
              <a:t> và </a:t>
            </a:r>
            <a:r>
              <a:rPr lang="en-US" sz="4000" b="1">
                <a:solidFill>
                  <a:srgbClr val="00B050"/>
                </a:solidFill>
                <a:latin typeface="Calibri" panose="020F0502020204030204" pitchFamily="34" charset="0"/>
                <a:cs typeface="Calibri" panose="020F0502020204030204" pitchFamily="34" charset="0"/>
              </a:rPr>
              <a:t>một phép chia</a:t>
            </a:r>
          </a:p>
        </p:txBody>
      </p:sp>
      <p:sp>
        <p:nvSpPr>
          <p:cNvPr id="527" name="Oval 526">
            <a:extLst>
              <a:ext uri="{FF2B5EF4-FFF2-40B4-BE49-F238E27FC236}">
                <a16:creationId xmlns:a16="http://schemas.microsoft.com/office/drawing/2014/main" id="{D1B36537-9865-47A4-BDBB-75A0A77A993E}"/>
              </a:ext>
            </a:extLst>
          </p:cNvPr>
          <p:cNvSpPr/>
          <p:nvPr/>
        </p:nvSpPr>
        <p:spPr>
          <a:xfrm>
            <a:off x="2819400" y="560813"/>
            <a:ext cx="565758" cy="5232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iCiel Panton Black" panose="00000A00000000000000" pitchFamily="50" charset="0"/>
                <a:ea typeface="+mn-ea"/>
                <a:cs typeface="+mn-cs"/>
              </a:rPr>
              <a:t>7</a:t>
            </a:r>
            <a:endParaRPr kumimoji="0" lang="en-US" sz="4000" b="0" i="0" u="none" strike="noStrike" kern="1200" cap="none" spc="0" normalizeH="0" baseline="0" noProof="0" dirty="0">
              <a:ln>
                <a:noFill/>
              </a:ln>
              <a:solidFill>
                <a:prstClr val="white"/>
              </a:solidFill>
              <a:effectLst/>
              <a:uLnTx/>
              <a:uFillTx/>
              <a:latin typeface="iCiel Panton Black" panose="00000A00000000000000" pitchFamily="50" charset="0"/>
              <a:ea typeface="+mn-ea"/>
              <a:cs typeface="+mn-cs"/>
            </a:endParaRPr>
          </a:p>
        </p:txBody>
      </p:sp>
      <p:pic>
        <p:nvPicPr>
          <p:cNvPr id="5" name="Picture 4">
            <a:extLst>
              <a:ext uri="{FF2B5EF4-FFF2-40B4-BE49-F238E27FC236}">
                <a16:creationId xmlns:a16="http://schemas.microsoft.com/office/drawing/2014/main" id="{43EFA405-F158-4A4C-BC62-E451114680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1765" y="2133600"/>
            <a:ext cx="10368470" cy="1893094"/>
          </a:xfrm>
          <a:prstGeom prst="rect">
            <a:avLst/>
          </a:prstGeom>
        </p:spPr>
      </p:pic>
      <p:sp>
        <p:nvSpPr>
          <p:cNvPr id="50" name="Rectangle: Rounded Corners 49">
            <a:extLst>
              <a:ext uri="{FF2B5EF4-FFF2-40B4-BE49-F238E27FC236}">
                <a16:creationId xmlns:a16="http://schemas.microsoft.com/office/drawing/2014/main" id="{B34C0BC2-90FD-424D-ABAD-A7BDCAE7B024}"/>
              </a:ext>
            </a:extLst>
          </p:cNvPr>
          <p:cNvSpPr/>
          <p:nvPr/>
        </p:nvSpPr>
        <p:spPr>
          <a:xfrm>
            <a:off x="3815356" y="6023067"/>
            <a:ext cx="8395694" cy="1600934"/>
          </a:xfrm>
          <a:prstGeom prst="roundRect">
            <a:avLst/>
          </a:pr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accent4">
                    <a:lumMod val="75000"/>
                  </a:schemeClr>
                </a:solidFill>
                <a:latin typeface="iCiel Cadena" panose="02000503000000020004" pitchFamily="50" charset="0"/>
              </a:rPr>
              <a:t>Slide này trình chiếu lên rồi khi HS nêu đáp án thì mình gõ chữ luôn vào rồi chữa bài.</a:t>
            </a:r>
          </a:p>
        </p:txBody>
      </p:sp>
      <p:pic>
        <p:nvPicPr>
          <p:cNvPr id="51" name="Picture 2" descr="Quả trứng gà giữ kỷ lục 'nhiều lượt thích nhất Instagram' - VnExpress">
            <a:extLst>
              <a:ext uri="{FF2B5EF4-FFF2-40B4-BE49-F238E27FC236}">
                <a16:creationId xmlns:a16="http://schemas.microsoft.com/office/drawing/2014/main" id="{137B4579-35A8-4F7F-BD55-28F5B8132F9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7655" t="15310" r="26372" b="2582"/>
          <a:stretch/>
        </p:blipFill>
        <p:spPr bwMode="auto">
          <a:xfrm>
            <a:off x="635741" y="4933456"/>
            <a:ext cx="868030" cy="93016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Quả trứng gà giữ kỷ lục 'nhiều lượt thích nhất Instagram' - VnExpress">
            <a:extLst>
              <a:ext uri="{FF2B5EF4-FFF2-40B4-BE49-F238E27FC236}">
                <a16:creationId xmlns:a16="http://schemas.microsoft.com/office/drawing/2014/main" id="{0184AC29-DB9A-409C-A920-E68A527D366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6789"/>
          <a:stretch/>
        </p:blipFill>
        <p:spPr bwMode="auto">
          <a:xfrm>
            <a:off x="10104864" y="4817083"/>
            <a:ext cx="1451395" cy="104654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E4F2651C-C63F-4665-B87F-A617349D46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9385" y="4354787"/>
            <a:ext cx="1860741" cy="1860741"/>
          </a:xfrm>
          <a:prstGeom prst="rect">
            <a:avLst/>
          </a:prstGeom>
        </p:spPr>
      </p:pic>
      <p:pic>
        <p:nvPicPr>
          <p:cNvPr id="54" name="Picture 53">
            <a:extLst>
              <a:ext uri="{FF2B5EF4-FFF2-40B4-BE49-F238E27FC236}">
                <a16:creationId xmlns:a16="http://schemas.microsoft.com/office/drawing/2014/main" id="{29DFB4B5-CEAD-4C4B-862C-7449ED8571D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57763" y="4354788"/>
            <a:ext cx="1860741" cy="1860741"/>
          </a:xfrm>
          <a:prstGeom prst="rect">
            <a:avLst/>
          </a:prstGeom>
        </p:spPr>
      </p:pic>
      <p:pic>
        <p:nvPicPr>
          <p:cNvPr id="55" name="Tieng-ga-con-keu-www_tiengdong_com">
            <a:hlinkClick r:id="" action="ppaction://media"/>
            <a:extLst>
              <a:ext uri="{FF2B5EF4-FFF2-40B4-BE49-F238E27FC236}">
                <a16:creationId xmlns:a16="http://schemas.microsoft.com/office/drawing/2014/main" id="{7F2E61C1-549F-4F66-9868-C7806541FB4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4869064" y="2512591"/>
            <a:ext cx="609600" cy="609600"/>
          </a:xfrm>
          <a:prstGeom prst="rect">
            <a:avLst/>
          </a:prstGeom>
        </p:spPr>
      </p:pic>
      <p:pic>
        <p:nvPicPr>
          <p:cNvPr id="56" name="Tieng-ga-con-keu-www_tiengdong_com">
            <a:hlinkClick r:id="" action="ppaction://media"/>
            <a:extLst>
              <a:ext uri="{FF2B5EF4-FFF2-40B4-BE49-F238E27FC236}">
                <a16:creationId xmlns:a16="http://schemas.microsoft.com/office/drawing/2014/main" id="{BF7C1BFB-F5CD-4231-A03C-C3F0D3F00BF2}"/>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4564264" y="4512283"/>
            <a:ext cx="609600" cy="609600"/>
          </a:xfrm>
          <a:prstGeom prst="rect">
            <a:avLst/>
          </a:prstGeom>
        </p:spPr>
      </p:pic>
    </p:spTree>
    <p:controls>
      <mc:AlternateContent xmlns:mc="http://schemas.openxmlformats.org/markup-compatibility/2006">
        <mc:Choice xmlns:v="urn:schemas-microsoft-com:vml" Requires="v">
          <p:control name="TextBox9" r:id="rId1" imgW="3562200" imgH="933480"/>
        </mc:Choice>
        <mc:Fallback>
          <p:control name="TextBox9" r:id="rId1" imgW="3562200" imgH="933480">
            <p:pic>
              <p:nvPicPr>
                <p:cNvPr id="48" name="TextBox9">
                  <a:extLst>
                    <a:ext uri="{FF2B5EF4-FFF2-40B4-BE49-F238E27FC236}">
                      <a16:creationId xmlns:a16="http://schemas.microsoft.com/office/drawing/2014/main" id="{E0FA3255-1D17-4949-86AD-411029298D7A}"/>
                    </a:ext>
                  </a:extLst>
                </p:cNvPr>
                <p:cNvPicPr>
                  <a:picLocks/>
                </p:cNvPicPr>
                <p:nvPr/>
              </p:nvPicPr>
              <p:blipFill>
                <a:blip r:embed="rId11"/>
                <a:stretch>
                  <a:fillRect/>
                </a:stretch>
              </p:blipFill>
              <p:spPr>
                <a:xfrm>
                  <a:off x="6400800" y="4860406"/>
                  <a:ext cx="3565255" cy="930168"/>
                </a:xfrm>
                <a:prstGeom prst="rect">
                  <a:avLst/>
                </a:prstGeom>
              </p:spPr>
            </p:pic>
          </p:control>
        </mc:Fallback>
      </mc:AlternateContent>
      <mc:AlternateContent xmlns:mc="http://schemas.openxmlformats.org/markup-compatibility/2006">
        <mc:Choice xmlns:v="urn:schemas-microsoft-com:vml" Requires="v">
          <p:control name="TextBox1" r:id="rId2" imgW="3562200" imgH="933480"/>
        </mc:Choice>
        <mc:Fallback>
          <p:control name="TextBox1" r:id="rId2" imgW="3562200" imgH="933480">
            <p:pic>
              <p:nvPicPr>
                <p:cNvPr id="49" name="TextBox1">
                  <a:extLst>
                    <a:ext uri="{FF2B5EF4-FFF2-40B4-BE49-F238E27FC236}">
                      <a16:creationId xmlns:a16="http://schemas.microsoft.com/office/drawing/2014/main" id="{B6D5AABB-8AE5-4F77-A6E7-E696D59056FA}"/>
                    </a:ext>
                  </a:extLst>
                </p:cNvPr>
                <p:cNvPicPr>
                  <a:picLocks/>
                </p:cNvPicPr>
                <p:nvPr/>
              </p:nvPicPr>
              <p:blipFill>
                <a:blip r:embed="rId11"/>
                <a:stretch>
                  <a:fillRect/>
                </a:stretch>
              </p:blipFill>
              <p:spPr>
                <a:xfrm>
                  <a:off x="1803940" y="4860406"/>
                  <a:ext cx="3565255" cy="930168"/>
                </a:xfrm>
                <a:prstGeom prst="rect">
                  <a:avLst/>
                </a:prstGeom>
              </p:spPr>
            </p:pic>
          </p:control>
        </mc:Fallback>
      </mc:AlternateContent>
    </p:controls>
    <p:extLst>
      <p:ext uri="{BB962C8B-B14F-4D97-AF65-F5344CB8AC3E}">
        <p14:creationId xmlns:p14="http://schemas.microsoft.com/office/powerpoint/2010/main" val="1477605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par>
                          <p:cTn id="8" fill="hold">
                            <p:stCondLst>
                              <p:cond delay="500"/>
                            </p:stCondLst>
                            <p:childTnLst>
                              <p:par>
                                <p:cTn id="9" presetID="32" presetClass="emph" presetSubtype="0" repeatCount="indefinite" fill="hold" nodeType="afterEffect">
                                  <p:stCondLst>
                                    <p:cond delay="0"/>
                                  </p:stCondLst>
                                  <p:childTnLst>
                                    <p:animRot by="120000">
                                      <p:cBhvr>
                                        <p:cTn id="10" dur="100" fill="hold">
                                          <p:stCondLst>
                                            <p:cond delay="0"/>
                                          </p:stCondLst>
                                        </p:cTn>
                                        <p:tgtEl>
                                          <p:spTgt spid="53"/>
                                        </p:tgtEl>
                                        <p:attrNameLst>
                                          <p:attrName>r</p:attrName>
                                        </p:attrNameLst>
                                      </p:cBhvr>
                                    </p:animRot>
                                    <p:animRot by="-240000">
                                      <p:cBhvr>
                                        <p:cTn id="11" dur="200" fill="hold">
                                          <p:stCondLst>
                                            <p:cond delay="200"/>
                                          </p:stCondLst>
                                        </p:cTn>
                                        <p:tgtEl>
                                          <p:spTgt spid="53"/>
                                        </p:tgtEl>
                                        <p:attrNameLst>
                                          <p:attrName>r</p:attrName>
                                        </p:attrNameLst>
                                      </p:cBhvr>
                                    </p:animRot>
                                    <p:animRot by="240000">
                                      <p:cBhvr>
                                        <p:cTn id="12" dur="200" fill="hold">
                                          <p:stCondLst>
                                            <p:cond delay="400"/>
                                          </p:stCondLst>
                                        </p:cTn>
                                        <p:tgtEl>
                                          <p:spTgt spid="53"/>
                                        </p:tgtEl>
                                        <p:attrNameLst>
                                          <p:attrName>r</p:attrName>
                                        </p:attrNameLst>
                                      </p:cBhvr>
                                    </p:animRot>
                                    <p:animRot by="-240000">
                                      <p:cBhvr>
                                        <p:cTn id="13" dur="200" fill="hold">
                                          <p:stCondLst>
                                            <p:cond delay="600"/>
                                          </p:stCondLst>
                                        </p:cTn>
                                        <p:tgtEl>
                                          <p:spTgt spid="53"/>
                                        </p:tgtEl>
                                        <p:attrNameLst>
                                          <p:attrName>r</p:attrName>
                                        </p:attrNameLst>
                                      </p:cBhvr>
                                    </p:animRot>
                                    <p:animRot by="120000">
                                      <p:cBhvr>
                                        <p:cTn id="14" dur="200" fill="hold">
                                          <p:stCondLst>
                                            <p:cond delay="800"/>
                                          </p:stCondLst>
                                        </p:cTn>
                                        <p:tgtEl>
                                          <p:spTgt spid="53"/>
                                        </p:tgtEl>
                                        <p:attrNameLst>
                                          <p:attrName>r</p:attrName>
                                        </p:attrNameLst>
                                      </p:cBhvr>
                                    </p:animRot>
                                  </p:childTnLst>
                                </p:cTn>
                              </p:par>
                              <p:par>
                                <p:cTn id="15" presetID="1" presetClass="mediacall" presetSubtype="0" fill="hold" nodeType="withEffect">
                                  <p:stCondLst>
                                    <p:cond delay="0"/>
                                  </p:stCondLst>
                                  <p:childTnLst>
                                    <p:cmd type="call" cmd="playFrom(0.0)">
                                      <p:cBhvr>
                                        <p:cTn id="16" dur="125753" fill="hold"/>
                                        <p:tgtEl>
                                          <p:spTgt spid="56"/>
                                        </p:tgtEl>
                                      </p:cBhvr>
                                    </p:cmd>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randombar(horizontal)">
                                      <p:cBhvr>
                                        <p:cTn id="21" dur="500"/>
                                        <p:tgtEl>
                                          <p:spTgt spid="54"/>
                                        </p:tgtEl>
                                      </p:cBhvr>
                                    </p:animEffect>
                                  </p:childTnLst>
                                </p:cTn>
                              </p:par>
                            </p:childTnLst>
                          </p:cTn>
                        </p:par>
                        <p:par>
                          <p:cTn id="22" fill="hold">
                            <p:stCondLst>
                              <p:cond delay="500"/>
                            </p:stCondLst>
                            <p:childTnLst>
                              <p:par>
                                <p:cTn id="23" presetID="32" presetClass="emph" presetSubtype="0" repeatCount="indefinite" fill="hold" nodeType="afterEffect">
                                  <p:stCondLst>
                                    <p:cond delay="0"/>
                                  </p:stCondLst>
                                  <p:childTnLst>
                                    <p:animRot by="120000">
                                      <p:cBhvr>
                                        <p:cTn id="24" dur="100" fill="hold">
                                          <p:stCondLst>
                                            <p:cond delay="0"/>
                                          </p:stCondLst>
                                        </p:cTn>
                                        <p:tgtEl>
                                          <p:spTgt spid="54"/>
                                        </p:tgtEl>
                                        <p:attrNameLst>
                                          <p:attrName>r</p:attrName>
                                        </p:attrNameLst>
                                      </p:cBhvr>
                                    </p:animRot>
                                    <p:animRot by="-240000">
                                      <p:cBhvr>
                                        <p:cTn id="25" dur="200" fill="hold">
                                          <p:stCondLst>
                                            <p:cond delay="200"/>
                                          </p:stCondLst>
                                        </p:cTn>
                                        <p:tgtEl>
                                          <p:spTgt spid="54"/>
                                        </p:tgtEl>
                                        <p:attrNameLst>
                                          <p:attrName>r</p:attrName>
                                        </p:attrNameLst>
                                      </p:cBhvr>
                                    </p:animRot>
                                    <p:animRot by="240000">
                                      <p:cBhvr>
                                        <p:cTn id="26" dur="200" fill="hold">
                                          <p:stCondLst>
                                            <p:cond delay="400"/>
                                          </p:stCondLst>
                                        </p:cTn>
                                        <p:tgtEl>
                                          <p:spTgt spid="54"/>
                                        </p:tgtEl>
                                        <p:attrNameLst>
                                          <p:attrName>r</p:attrName>
                                        </p:attrNameLst>
                                      </p:cBhvr>
                                    </p:animRot>
                                    <p:animRot by="-240000">
                                      <p:cBhvr>
                                        <p:cTn id="27" dur="200" fill="hold">
                                          <p:stCondLst>
                                            <p:cond delay="600"/>
                                          </p:stCondLst>
                                        </p:cTn>
                                        <p:tgtEl>
                                          <p:spTgt spid="54"/>
                                        </p:tgtEl>
                                        <p:attrNameLst>
                                          <p:attrName>r</p:attrName>
                                        </p:attrNameLst>
                                      </p:cBhvr>
                                    </p:animRot>
                                    <p:animRot by="120000">
                                      <p:cBhvr>
                                        <p:cTn id="28" dur="200" fill="hold">
                                          <p:stCondLst>
                                            <p:cond delay="800"/>
                                          </p:stCondLst>
                                        </p:cTn>
                                        <p:tgtEl>
                                          <p:spTgt spid="54"/>
                                        </p:tgtEl>
                                        <p:attrNameLst>
                                          <p:attrName>r</p:attrName>
                                        </p:attrNameLst>
                                      </p:cBhvr>
                                    </p:animRot>
                                  </p:childTnLst>
                                </p:cTn>
                              </p:par>
                              <p:par>
                                <p:cTn id="29" presetID="1" presetClass="mediacall" presetSubtype="0" fill="hold" nodeType="withEffect">
                                  <p:stCondLst>
                                    <p:cond delay="0"/>
                                  </p:stCondLst>
                                  <p:childTnLst>
                                    <p:cmd type="call" cmd="playFrom(0.0)">
                                      <p:cBhvr>
                                        <p:cTn id="30" dur="125753" fill="hold"/>
                                        <p:tgtEl>
                                          <p:spTgt spid="5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55"/>
                </p:tgtEl>
              </p:cMediaNode>
            </p:audio>
            <p:audio>
              <p:cMediaNode vol="80000">
                <p:cTn id="32" fill="hold" display="0">
                  <p:stCondLst>
                    <p:cond delay="indefinite"/>
                  </p:stCondLst>
                  <p:endCondLst>
                    <p:cond evt="onStopAudio" delay="0">
                      <p:tgtEl>
                        <p:sldTgt/>
                      </p:tgtEl>
                    </p:cond>
                  </p:endCondLst>
                </p:cTn>
                <p:tgtEl>
                  <p:spTgt spid="5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3000"/>
            <a:lum/>
          </a:blip>
          <a:srcRect/>
          <a:stretch>
            <a:fillRect/>
          </a:stretch>
        </a:blip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47126802-2946-4674-B2D5-7A3CBED283D6}"/>
              </a:ext>
            </a:extLst>
          </p:cNvPr>
          <p:cNvSpPr/>
          <p:nvPr/>
        </p:nvSpPr>
        <p:spPr>
          <a:xfrm>
            <a:off x="4648200" y="1514699"/>
            <a:ext cx="6639744" cy="3828601"/>
          </a:xfrm>
          <a:prstGeom prst="roundRect">
            <a:avLst/>
          </a:prstGeom>
          <a:solidFill>
            <a:schemeClr val="bg1"/>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i="1">
                <a:solidFill>
                  <a:schemeClr val="accent3">
                    <a:lumMod val="50000"/>
                  </a:schemeClr>
                </a:solidFill>
                <a:latin typeface="Calibri" panose="020F0502020204030204" pitchFamily="34" charset="0"/>
                <a:cs typeface="Calibri" panose="020F0502020204030204" pitchFamily="34" charset="0"/>
              </a:rPr>
              <a:t>Woa! Tuyệt vời quá!!! Chúng ta đã có cả một đàn gà con. Bây giờ các em hãy ước lượng và đếm chúng xem trang trại có bao nhiêu con gà con nhé!</a:t>
            </a:r>
          </a:p>
        </p:txBody>
      </p:sp>
      <p:pic>
        <p:nvPicPr>
          <p:cNvPr id="7" name="Picture 6">
            <a:extLst>
              <a:ext uri="{FF2B5EF4-FFF2-40B4-BE49-F238E27FC236}">
                <a16:creationId xmlns:a16="http://schemas.microsoft.com/office/drawing/2014/main" id="{452A5575-55C0-4F3C-81A3-50353EF193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800" y="1676400"/>
            <a:ext cx="3780768" cy="4715436"/>
          </a:xfrm>
          <a:prstGeom prst="rect">
            <a:avLst/>
          </a:prstGeom>
        </p:spPr>
      </p:pic>
      <p:pic>
        <p:nvPicPr>
          <p:cNvPr id="8" name="Picture 7">
            <a:extLst>
              <a:ext uri="{FF2B5EF4-FFF2-40B4-BE49-F238E27FC236}">
                <a16:creationId xmlns:a16="http://schemas.microsoft.com/office/drawing/2014/main" id="{4C109FE0-42C7-41BB-A0D5-4F39148F8C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2510" y="5343300"/>
            <a:ext cx="564774" cy="951635"/>
          </a:xfrm>
          <a:prstGeom prst="rect">
            <a:avLst/>
          </a:prstGeom>
        </p:spPr>
      </p:pic>
      <p:pic>
        <p:nvPicPr>
          <p:cNvPr id="9" name="Picture 8">
            <a:extLst>
              <a:ext uri="{FF2B5EF4-FFF2-40B4-BE49-F238E27FC236}">
                <a16:creationId xmlns:a16="http://schemas.microsoft.com/office/drawing/2014/main" id="{DC61BB42-7C8B-48C5-9237-53A9BA68EA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0" y="5343300"/>
            <a:ext cx="873485" cy="873485"/>
          </a:xfrm>
          <a:prstGeom prst="rect">
            <a:avLst/>
          </a:prstGeom>
        </p:spPr>
      </p:pic>
      <p:pic>
        <p:nvPicPr>
          <p:cNvPr id="10" name="Picture 9">
            <a:extLst>
              <a:ext uri="{FF2B5EF4-FFF2-40B4-BE49-F238E27FC236}">
                <a16:creationId xmlns:a16="http://schemas.microsoft.com/office/drawing/2014/main" id="{2B19D2D4-6421-4D47-9DC7-A77CC9AC83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7284" y="6026684"/>
            <a:ext cx="842988" cy="831316"/>
          </a:xfrm>
          <a:prstGeom prst="rect">
            <a:avLst/>
          </a:prstGeom>
        </p:spPr>
      </p:pic>
      <p:pic>
        <p:nvPicPr>
          <p:cNvPr id="12" name="Picture 11">
            <a:extLst>
              <a:ext uri="{FF2B5EF4-FFF2-40B4-BE49-F238E27FC236}">
                <a16:creationId xmlns:a16="http://schemas.microsoft.com/office/drawing/2014/main" id="{D54FC123-7F22-4B1D-ADFA-EFC0CBA1F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6994" y="5343300"/>
            <a:ext cx="564774" cy="951635"/>
          </a:xfrm>
          <a:prstGeom prst="rect">
            <a:avLst/>
          </a:prstGeom>
        </p:spPr>
      </p:pic>
      <p:pic>
        <p:nvPicPr>
          <p:cNvPr id="13" name="Picture 12">
            <a:extLst>
              <a:ext uri="{FF2B5EF4-FFF2-40B4-BE49-F238E27FC236}">
                <a16:creationId xmlns:a16="http://schemas.microsoft.com/office/drawing/2014/main" id="{57F28B5A-F84B-43C2-9B37-6B375F7E69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8484" y="5343300"/>
            <a:ext cx="873485" cy="873485"/>
          </a:xfrm>
          <a:prstGeom prst="rect">
            <a:avLst/>
          </a:prstGeom>
        </p:spPr>
      </p:pic>
      <p:pic>
        <p:nvPicPr>
          <p:cNvPr id="14" name="Picture 13">
            <a:extLst>
              <a:ext uri="{FF2B5EF4-FFF2-40B4-BE49-F238E27FC236}">
                <a16:creationId xmlns:a16="http://schemas.microsoft.com/office/drawing/2014/main" id="{8C76E6A9-6F13-4AFC-B7EC-EDE04C1A99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1768" y="6026684"/>
            <a:ext cx="842988" cy="831316"/>
          </a:xfrm>
          <a:prstGeom prst="rect">
            <a:avLst/>
          </a:prstGeom>
        </p:spPr>
      </p:pic>
      <p:pic>
        <p:nvPicPr>
          <p:cNvPr id="15" name="Picture 14">
            <a:extLst>
              <a:ext uri="{FF2B5EF4-FFF2-40B4-BE49-F238E27FC236}">
                <a16:creationId xmlns:a16="http://schemas.microsoft.com/office/drawing/2014/main" id="{7C93C64A-B2CE-4E45-8ACF-5970F1F8DD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6252" y="5362350"/>
            <a:ext cx="564774" cy="951635"/>
          </a:xfrm>
          <a:prstGeom prst="rect">
            <a:avLst/>
          </a:prstGeom>
        </p:spPr>
      </p:pic>
      <p:pic>
        <p:nvPicPr>
          <p:cNvPr id="16" name="Picture 15">
            <a:extLst>
              <a:ext uri="{FF2B5EF4-FFF2-40B4-BE49-F238E27FC236}">
                <a16:creationId xmlns:a16="http://schemas.microsoft.com/office/drawing/2014/main" id="{85914100-7018-4B7D-BF99-4B2FEF364C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7742" y="5362350"/>
            <a:ext cx="873485" cy="873485"/>
          </a:xfrm>
          <a:prstGeom prst="rect">
            <a:avLst/>
          </a:prstGeom>
        </p:spPr>
      </p:pic>
      <p:pic>
        <p:nvPicPr>
          <p:cNvPr id="17" name="Picture 16">
            <a:extLst>
              <a:ext uri="{FF2B5EF4-FFF2-40B4-BE49-F238E27FC236}">
                <a16:creationId xmlns:a16="http://schemas.microsoft.com/office/drawing/2014/main" id="{1DE89187-D1E3-4B69-ADDC-9A1FAF3271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1026" y="6045734"/>
            <a:ext cx="842988" cy="831316"/>
          </a:xfrm>
          <a:prstGeom prst="rect">
            <a:avLst/>
          </a:prstGeom>
        </p:spPr>
      </p:pic>
      <p:pic>
        <p:nvPicPr>
          <p:cNvPr id="18" name="Picture 17">
            <a:extLst>
              <a:ext uri="{FF2B5EF4-FFF2-40B4-BE49-F238E27FC236}">
                <a16:creationId xmlns:a16="http://schemas.microsoft.com/office/drawing/2014/main" id="{217C44A1-BEAB-4CA4-A8DC-76C8A6E70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5234" y="5740967"/>
            <a:ext cx="564774" cy="951635"/>
          </a:xfrm>
          <a:prstGeom prst="rect">
            <a:avLst/>
          </a:prstGeom>
        </p:spPr>
      </p:pic>
      <p:pic>
        <p:nvPicPr>
          <p:cNvPr id="19" name="Picture 18">
            <a:extLst>
              <a:ext uri="{FF2B5EF4-FFF2-40B4-BE49-F238E27FC236}">
                <a16:creationId xmlns:a16="http://schemas.microsoft.com/office/drawing/2014/main" id="{E12557AB-0D00-46BA-80E6-60DEF0D446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13715" y="5362350"/>
            <a:ext cx="873485" cy="873485"/>
          </a:xfrm>
          <a:prstGeom prst="rect">
            <a:avLst/>
          </a:prstGeom>
        </p:spPr>
      </p:pic>
      <p:pic>
        <p:nvPicPr>
          <p:cNvPr id="20" name="Picture 19">
            <a:extLst>
              <a:ext uri="{FF2B5EF4-FFF2-40B4-BE49-F238E27FC236}">
                <a16:creationId xmlns:a16="http://schemas.microsoft.com/office/drawing/2014/main" id="{35BAF7BA-4626-40EB-948E-4A5F87C723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6999" y="6045734"/>
            <a:ext cx="842988" cy="831316"/>
          </a:xfrm>
          <a:prstGeom prst="rect">
            <a:avLst/>
          </a:prstGeom>
        </p:spPr>
      </p:pic>
    </p:spTree>
    <p:extLst>
      <p:ext uri="{BB962C8B-B14F-4D97-AF65-F5344CB8AC3E}">
        <p14:creationId xmlns:p14="http://schemas.microsoft.com/office/powerpoint/2010/main" val="2442144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par>
                                <p:cTn id="8" presetID="26" presetClass="emph" presetSubtype="0" repeatCount="4000" fill="hold" nodeType="withEffect">
                                  <p:stCondLst>
                                    <p:cond delay="0"/>
                                  </p:stCondLst>
                                  <p:childTnLst>
                                    <p:animEffect transition="out" filter="fade">
                                      <p:cBhvr>
                                        <p:cTn id="9" dur="500" tmFilter="0, 0; .2, .5; .8, .5; 1, 0"/>
                                        <p:tgtEl>
                                          <p:spTgt spid="9"/>
                                        </p:tgtEl>
                                      </p:cBhvr>
                                    </p:animEffect>
                                    <p:animScale>
                                      <p:cBhvr>
                                        <p:cTn id="10" dur="250" autoRev="1" fill="hold"/>
                                        <p:tgtEl>
                                          <p:spTgt spid="9"/>
                                        </p:tgtEl>
                                      </p:cBhvr>
                                      <p:by x="105000" y="105000"/>
                                    </p:animScale>
                                  </p:childTnLst>
                                </p:cTn>
                              </p:par>
                              <p:par>
                                <p:cTn id="11" presetID="26" presetClass="emph" presetSubtype="0" repeatCount="4000" fill="hold" nodeType="withEffect">
                                  <p:stCondLst>
                                    <p:cond delay="0"/>
                                  </p:stCondLst>
                                  <p:childTnLst>
                                    <p:animEffect transition="out" filter="fade">
                                      <p:cBhvr>
                                        <p:cTn id="12" dur="500" tmFilter="0, 0; .2, .5; .8, .5; 1, 0"/>
                                        <p:tgtEl>
                                          <p:spTgt spid="10"/>
                                        </p:tgtEl>
                                      </p:cBhvr>
                                    </p:animEffect>
                                    <p:animScale>
                                      <p:cBhvr>
                                        <p:cTn id="13" dur="250" autoRev="1" fill="hold"/>
                                        <p:tgtEl>
                                          <p:spTgt spid="10"/>
                                        </p:tgtEl>
                                      </p:cBhvr>
                                      <p:by x="105000" y="105000"/>
                                    </p:animScale>
                                  </p:childTnLst>
                                </p:cTn>
                              </p:par>
                              <p:par>
                                <p:cTn id="14" presetID="26" presetClass="emph" presetSubtype="0" repeatCount="4000" fill="hold" nodeType="withEffect">
                                  <p:stCondLst>
                                    <p:cond delay="0"/>
                                  </p:stCondLst>
                                  <p:childTnLst>
                                    <p:animEffect transition="out" filter="fade">
                                      <p:cBhvr>
                                        <p:cTn id="15" dur="500" tmFilter="0, 0; .2, .5; .8, .5; 1, 0"/>
                                        <p:tgtEl>
                                          <p:spTgt spid="12"/>
                                        </p:tgtEl>
                                      </p:cBhvr>
                                    </p:animEffect>
                                    <p:animScale>
                                      <p:cBhvr>
                                        <p:cTn id="16" dur="250" autoRev="1" fill="hold"/>
                                        <p:tgtEl>
                                          <p:spTgt spid="12"/>
                                        </p:tgtEl>
                                      </p:cBhvr>
                                      <p:by x="105000" y="105000"/>
                                    </p:animScale>
                                  </p:childTnLst>
                                </p:cTn>
                              </p:par>
                              <p:par>
                                <p:cTn id="17" presetID="26" presetClass="emph" presetSubtype="0" repeatCount="4000" fill="hold" nodeType="withEffect">
                                  <p:stCondLst>
                                    <p:cond delay="0"/>
                                  </p:stCondLst>
                                  <p:childTnLst>
                                    <p:animEffect transition="out" filter="fade">
                                      <p:cBhvr>
                                        <p:cTn id="18" dur="500" tmFilter="0, 0; .2, .5; .8, .5; 1, 0"/>
                                        <p:tgtEl>
                                          <p:spTgt spid="13"/>
                                        </p:tgtEl>
                                      </p:cBhvr>
                                    </p:animEffect>
                                    <p:animScale>
                                      <p:cBhvr>
                                        <p:cTn id="19" dur="250" autoRev="1" fill="hold"/>
                                        <p:tgtEl>
                                          <p:spTgt spid="13"/>
                                        </p:tgtEl>
                                      </p:cBhvr>
                                      <p:by x="105000" y="105000"/>
                                    </p:animScale>
                                  </p:childTnLst>
                                </p:cTn>
                              </p:par>
                              <p:par>
                                <p:cTn id="20" presetID="26" presetClass="emph" presetSubtype="0" repeatCount="4000" fill="hold" nodeType="withEffect">
                                  <p:stCondLst>
                                    <p:cond delay="0"/>
                                  </p:stCondLst>
                                  <p:childTnLst>
                                    <p:animEffect transition="out" filter="fade">
                                      <p:cBhvr>
                                        <p:cTn id="21" dur="500" tmFilter="0, 0; .2, .5; .8, .5; 1, 0"/>
                                        <p:tgtEl>
                                          <p:spTgt spid="14"/>
                                        </p:tgtEl>
                                      </p:cBhvr>
                                    </p:animEffect>
                                    <p:animScale>
                                      <p:cBhvr>
                                        <p:cTn id="22" dur="250" autoRev="1" fill="hold"/>
                                        <p:tgtEl>
                                          <p:spTgt spid="14"/>
                                        </p:tgtEl>
                                      </p:cBhvr>
                                      <p:by x="105000" y="105000"/>
                                    </p:animScale>
                                  </p:childTnLst>
                                </p:cTn>
                              </p:par>
                              <p:par>
                                <p:cTn id="23" presetID="26" presetClass="emph" presetSubtype="0" repeatCount="4000" fill="hold" nodeType="withEffect">
                                  <p:stCondLst>
                                    <p:cond delay="0"/>
                                  </p:stCondLst>
                                  <p:childTnLst>
                                    <p:animEffect transition="out" filter="fade">
                                      <p:cBhvr>
                                        <p:cTn id="24" dur="500" tmFilter="0, 0; .2, .5; .8, .5; 1, 0"/>
                                        <p:tgtEl>
                                          <p:spTgt spid="15"/>
                                        </p:tgtEl>
                                      </p:cBhvr>
                                    </p:animEffect>
                                    <p:animScale>
                                      <p:cBhvr>
                                        <p:cTn id="25" dur="250" autoRev="1" fill="hold"/>
                                        <p:tgtEl>
                                          <p:spTgt spid="15"/>
                                        </p:tgtEl>
                                      </p:cBhvr>
                                      <p:by x="105000" y="105000"/>
                                    </p:animScale>
                                  </p:childTnLst>
                                </p:cTn>
                              </p:par>
                              <p:par>
                                <p:cTn id="26" presetID="26" presetClass="emph" presetSubtype="0" repeatCount="4000" fill="hold" nodeType="withEffect">
                                  <p:stCondLst>
                                    <p:cond delay="0"/>
                                  </p:stCondLst>
                                  <p:childTnLst>
                                    <p:animEffect transition="out" filter="fade">
                                      <p:cBhvr>
                                        <p:cTn id="27" dur="500" tmFilter="0, 0; .2, .5; .8, .5; 1, 0"/>
                                        <p:tgtEl>
                                          <p:spTgt spid="16"/>
                                        </p:tgtEl>
                                      </p:cBhvr>
                                    </p:animEffect>
                                    <p:animScale>
                                      <p:cBhvr>
                                        <p:cTn id="28" dur="250" autoRev="1" fill="hold"/>
                                        <p:tgtEl>
                                          <p:spTgt spid="16"/>
                                        </p:tgtEl>
                                      </p:cBhvr>
                                      <p:by x="105000" y="105000"/>
                                    </p:animScale>
                                  </p:childTnLst>
                                </p:cTn>
                              </p:par>
                              <p:par>
                                <p:cTn id="29" presetID="26" presetClass="emph" presetSubtype="0" repeatCount="4000" fill="hold" nodeType="withEffect">
                                  <p:stCondLst>
                                    <p:cond delay="0"/>
                                  </p:stCondLst>
                                  <p:childTnLst>
                                    <p:animEffect transition="out" filter="fade">
                                      <p:cBhvr>
                                        <p:cTn id="30" dur="500" tmFilter="0, 0; .2, .5; .8, .5; 1, 0"/>
                                        <p:tgtEl>
                                          <p:spTgt spid="17"/>
                                        </p:tgtEl>
                                      </p:cBhvr>
                                    </p:animEffect>
                                    <p:animScale>
                                      <p:cBhvr>
                                        <p:cTn id="31" dur="250" autoRev="1" fill="hold"/>
                                        <p:tgtEl>
                                          <p:spTgt spid="17"/>
                                        </p:tgtEl>
                                      </p:cBhvr>
                                      <p:by x="105000" y="105000"/>
                                    </p:animScale>
                                  </p:childTnLst>
                                </p:cTn>
                              </p:par>
                              <p:par>
                                <p:cTn id="32" presetID="26" presetClass="emph" presetSubtype="0" repeatCount="4000" fill="hold" nodeType="withEffect">
                                  <p:stCondLst>
                                    <p:cond delay="0"/>
                                  </p:stCondLst>
                                  <p:childTnLst>
                                    <p:animEffect transition="out" filter="fade">
                                      <p:cBhvr>
                                        <p:cTn id="33" dur="500" tmFilter="0, 0; .2, .5; .8, .5; 1, 0"/>
                                        <p:tgtEl>
                                          <p:spTgt spid="18"/>
                                        </p:tgtEl>
                                      </p:cBhvr>
                                    </p:animEffect>
                                    <p:animScale>
                                      <p:cBhvr>
                                        <p:cTn id="34" dur="250" autoRev="1" fill="hold"/>
                                        <p:tgtEl>
                                          <p:spTgt spid="18"/>
                                        </p:tgtEl>
                                      </p:cBhvr>
                                      <p:by x="105000" y="105000"/>
                                    </p:animScale>
                                  </p:childTnLst>
                                </p:cTn>
                              </p:par>
                              <p:par>
                                <p:cTn id="35" presetID="26" presetClass="emph" presetSubtype="0" repeatCount="4000" fill="hold" nodeType="withEffect">
                                  <p:stCondLst>
                                    <p:cond delay="0"/>
                                  </p:stCondLst>
                                  <p:childTnLst>
                                    <p:animEffect transition="out" filter="fade">
                                      <p:cBhvr>
                                        <p:cTn id="36" dur="500" tmFilter="0, 0; .2, .5; .8, .5; 1, 0"/>
                                        <p:tgtEl>
                                          <p:spTgt spid="19"/>
                                        </p:tgtEl>
                                      </p:cBhvr>
                                    </p:animEffect>
                                    <p:animScale>
                                      <p:cBhvr>
                                        <p:cTn id="37" dur="250" autoRev="1" fill="hold"/>
                                        <p:tgtEl>
                                          <p:spTgt spid="19"/>
                                        </p:tgtEl>
                                      </p:cBhvr>
                                      <p:by x="105000" y="105000"/>
                                    </p:animScale>
                                  </p:childTnLst>
                                </p:cTn>
                              </p:par>
                              <p:par>
                                <p:cTn id="38" presetID="26" presetClass="emph" presetSubtype="0" repeatCount="4000" fill="hold" nodeType="withEffect">
                                  <p:stCondLst>
                                    <p:cond delay="0"/>
                                  </p:stCondLst>
                                  <p:childTnLst>
                                    <p:animEffect transition="out" filter="fade">
                                      <p:cBhvr>
                                        <p:cTn id="39" dur="500" tmFilter="0, 0; .2, .5; .8, .5; 1, 0"/>
                                        <p:tgtEl>
                                          <p:spTgt spid="20"/>
                                        </p:tgtEl>
                                      </p:cBhvr>
                                    </p:animEffect>
                                    <p:animScale>
                                      <p:cBhvr>
                                        <p:cTn id="40" dur="25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0046AAB-C782-42BE-B8E4-CBFA045E8985}"/>
              </a:ext>
            </a:extLst>
          </p:cNvPr>
          <p:cNvSpPr/>
          <p:nvPr/>
        </p:nvSpPr>
        <p:spPr>
          <a:xfrm>
            <a:off x="342900" y="369720"/>
            <a:ext cx="11506200" cy="6368344"/>
          </a:xfrm>
          <a:prstGeom prst="round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 name="TextBox 4">
            <a:extLst>
              <a:ext uri="{FF2B5EF4-FFF2-40B4-BE49-F238E27FC236}">
                <a16:creationId xmlns:a16="http://schemas.microsoft.com/office/drawing/2014/main" id="{F3FB397A-35F6-430D-98A5-70B1E1E1A096}"/>
              </a:ext>
            </a:extLst>
          </p:cNvPr>
          <p:cNvSpPr txBox="1"/>
          <p:nvPr/>
        </p:nvSpPr>
        <p:spPr>
          <a:xfrm>
            <a:off x="472377" y="568037"/>
            <a:ext cx="5174680" cy="615553"/>
          </a:xfrm>
          <a:prstGeom prst="rect">
            <a:avLst/>
          </a:prstGeom>
          <a:noFill/>
        </p:spPr>
        <p:txBody>
          <a:bodyPr wrap="square" lIns="0" tIns="0" rIns="0" bIns="0" rtlCol="0">
            <a:spAutoFit/>
          </a:bodyPr>
          <a:lstStyle/>
          <a:p>
            <a:pPr lvl="0" algn="r">
              <a:defRPr/>
            </a:pPr>
            <a:r>
              <a:rPr lang="vi-VN" sz="4000" b="1">
                <a:solidFill>
                  <a:prstClr val="black"/>
                </a:solidFill>
                <a:latin typeface="Calibri" panose="020F0502020204030204" pitchFamily="34" charset="0"/>
                <a:cs typeface="Calibri" panose="020F0502020204030204" pitchFamily="34" charset="0"/>
              </a:rPr>
              <a:t>Ước lượng rồi đếm.</a:t>
            </a:r>
          </a:p>
        </p:txBody>
      </p:sp>
      <p:sp>
        <p:nvSpPr>
          <p:cNvPr id="6" name="Oval 5">
            <a:extLst>
              <a:ext uri="{FF2B5EF4-FFF2-40B4-BE49-F238E27FC236}">
                <a16:creationId xmlns:a16="http://schemas.microsoft.com/office/drawing/2014/main" id="{7072CB11-F9F4-4748-9897-7E16BBC544D2}"/>
              </a:ext>
            </a:extLst>
          </p:cNvPr>
          <p:cNvSpPr/>
          <p:nvPr/>
        </p:nvSpPr>
        <p:spPr>
          <a:xfrm>
            <a:off x="762000" y="614203"/>
            <a:ext cx="565758" cy="5232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iCiel Panton Black" panose="00000A00000000000000" pitchFamily="50" charset="0"/>
                <a:ea typeface="+mn-ea"/>
                <a:cs typeface="+mn-cs"/>
              </a:rPr>
              <a:t>8</a:t>
            </a:r>
            <a:endParaRPr kumimoji="0" lang="en-US" sz="4000" b="0" i="0" u="none" strike="noStrike" kern="1200" cap="none" spc="0" normalizeH="0" baseline="0" noProof="0" dirty="0">
              <a:ln>
                <a:noFill/>
              </a:ln>
              <a:solidFill>
                <a:prstClr val="white"/>
              </a:solidFill>
              <a:effectLst/>
              <a:uLnTx/>
              <a:uFillTx/>
              <a:latin typeface="iCiel Panton Black" panose="00000A00000000000000" pitchFamily="50" charset="0"/>
              <a:ea typeface="+mn-ea"/>
              <a:cs typeface="+mn-cs"/>
            </a:endParaRPr>
          </a:p>
        </p:txBody>
      </p:sp>
      <p:pic>
        <p:nvPicPr>
          <p:cNvPr id="7" name="Picture 6">
            <a:extLst>
              <a:ext uri="{FF2B5EF4-FFF2-40B4-BE49-F238E27FC236}">
                <a16:creationId xmlns:a16="http://schemas.microsoft.com/office/drawing/2014/main" id="{2C6735C1-0A58-4B63-92B2-C31CBA6F8F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910" y="1011041"/>
            <a:ext cx="11078179" cy="4074358"/>
          </a:xfrm>
          <a:prstGeom prst="rect">
            <a:avLst/>
          </a:prstGeom>
        </p:spPr>
      </p:pic>
      <p:sp>
        <p:nvSpPr>
          <p:cNvPr id="13" name="Rounded Rectangle 1">
            <a:extLst>
              <a:ext uri="{FF2B5EF4-FFF2-40B4-BE49-F238E27FC236}">
                <a16:creationId xmlns:a16="http://schemas.microsoft.com/office/drawing/2014/main" id="{037744FE-EC2C-42CB-8356-D18CE2CB5E7D}"/>
              </a:ext>
            </a:extLst>
          </p:cNvPr>
          <p:cNvSpPr/>
          <p:nvPr/>
        </p:nvSpPr>
        <p:spPr>
          <a:xfrm>
            <a:off x="2286000" y="4715376"/>
            <a:ext cx="6964043" cy="813027"/>
          </a:xfrm>
          <a:prstGeom prst="roundRect">
            <a:avLst/>
          </a:prstGeom>
          <a:solidFill>
            <a:schemeClr val="accent3">
              <a:lumMod val="20000"/>
              <a:lumOff val="80000"/>
            </a:schemeClr>
          </a:solidFill>
          <a:ln>
            <a:solidFill>
              <a:srgbClr val="C00000"/>
            </a:solidFill>
          </a:ln>
          <a:effectLst>
            <a:glow rad="228600">
              <a:schemeClr val="accent2">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a:solidFill>
                  <a:schemeClr val="tx1"/>
                </a:solidFill>
                <a:latin typeface="Times New Roman" panose="02020603050405020304" pitchFamily="18" charset="0"/>
                <a:cs typeface="Times New Roman" panose="02020603050405020304" pitchFamily="18" charset="0"/>
              </a:rPr>
              <a:t>Ước lượng: Có khoảng                  con gà</a:t>
            </a:r>
          </a:p>
        </p:txBody>
      </p:sp>
      <p:sp>
        <p:nvSpPr>
          <p:cNvPr id="14" name="Rounded Rectangle 1">
            <a:extLst>
              <a:ext uri="{FF2B5EF4-FFF2-40B4-BE49-F238E27FC236}">
                <a16:creationId xmlns:a16="http://schemas.microsoft.com/office/drawing/2014/main" id="{EF846B91-D750-4020-9405-6082A59A172E}"/>
              </a:ext>
            </a:extLst>
          </p:cNvPr>
          <p:cNvSpPr/>
          <p:nvPr/>
        </p:nvSpPr>
        <p:spPr>
          <a:xfrm>
            <a:off x="2286001" y="5726720"/>
            <a:ext cx="6964042" cy="813027"/>
          </a:xfrm>
          <a:prstGeom prst="roundRect">
            <a:avLst/>
          </a:prstGeom>
          <a:solidFill>
            <a:schemeClr val="accent3">
              <a:lumMod val="20000"/>
              <a:lumOff val="80000"/>
            </a:schemeClr>
          </a:solidFill>
          <a:ln>
            <a:solidFill>
              <a:srgbClr val="7030A0"/>
            </a:solidFill>
          </a:ln>
          <a:effectLst>
            <a:glow rad="228600">
              <a:schemeClr val="accent2">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Đếm: Có      ....?.....         con gà.</a:t>
            </a:r>
          </a:p>
        </p:txBody>
      </p:sp>
      <p:sp>
        <p:nvSpPr>
          <p:cNvPr id="11" name="Rectangle 10">
            <a:extLst>
              <a:ext uri="{FF2B5EF4-FFF2-40B4-BE49-F238E27FC236}">
                <a16:creationId xmlns:a16="http://schemas.microsoft.com/office/drawing/2014/main" id="{6465AC97-E6FE-4396-86B9-6823E09A1982}"/>
              </a:ext>
            </a:extLst>
          </p:cNvPr>
          <p:cNvSpPr/>
          <p:nvPr/>
        </p:nvSpPr>
        <p:spPr>
          <a:xfrm>
            <a:off x="5029200" y="5846959"/>
            <a:ext cx="1524000" cy="620880"/>
          </a:xfrm>
          <a:prstGeom prst="rect">
            <a:avLst/>
          </a:prstGeom>
          <a:solidFill>
            <a:srgbClr val="ECF6E1"/>
          </a:solidFill>
          <a:ln>
            <a:solidFill>
              <a:srgbClr val="F3F2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7030A0"/>
                </a:solidFill>
              </a:rPr>
              <a:t>47</a:t>
            </a:r>
          </a:p>
        </p:txBody>
      </p:sp>
      <p:sp>
        <p:nvSpPr>
          <p:cNvPr id="17" name="Oval 16">
            <a:extLst>
              <a:ext uri="{FF2B5EF4-FFF2-40B4-BE49-F238E27FC236}">
                <a16:creationId xmlns:a16="http://schemas.microsoft.com/office/drawing/2014/main" id="{D3C2E493-67B9-4201-9303-75661F333A71}"/>
              </a:ext>
            </a:extLst>
          </p:cNvPr>
          <p:cNvSpPr/>
          <p:nvPr/>
        </p:nvSpPr>
        <p:spPr>
          <a:xfrm>
            <a:off x="990600" y="1329597"/>
            <a:ext cx="3276600" cy="23280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9" name="Oval 18">
            <a:extLst>
              <a:ext uri="{FF2B5EF4-FFF2-40B4-BE49-F238E27FC236}">
                <a16:creationId xmlns:a16="http://schemas.microsoft.com/office/drawing/2014/main" id="{25F086A8-D527-4024-976A-3F6A6884C8B4}"/>
              </a:ext>
            </a:extLst>
          </p:cNvPr>
          <p:cNvSpPr/>
          <p:nvPr/>
        </p:nvSpPr>
        <p:spPr>
          <a:xfrm>
            <a:off x="4093290" y="993382"/>
            <a:ext cx="3276600" cy="17321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0" name="Oval 19">
            <a:extLst>
              <a:ext uri="{FF2B5EF4-FFF2-40B4-BE49-F238E27FC236}">
                <a16:creationId xmlns:a16="http://schemas.microsoft.com/office/drawing/2014/main" id="{776E810A-3D82-482F-B285-63A78FCC0535}"/>
              </a:ext>
            </a:extLst>
          </p:cNvPr>
          <p:cNvSpPr/>
          <p:nvPr/>
        </p:nvSpPr>
        <p:spPr>
          <a:xfrm>
            <a:off x="7369890" y="1276544"/>
            <a:ext cx="3276600" cy="17321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1" name="Oval 20">
            <a:extLst>
              <a:ext uri="{FF2B5EF4-FFF2-40B4-BE49-F238E27FC236}">
                <a16:creationId xmlns:a16="http://schemas.microsoft.com/office/drawing/2014/main" id="{4A417E6A-7C12-4A6A-9394-D2AD6B01C30D}"/>
              </a:ext>
            </a:extLst>
          </p:cNvPr>
          <p:cNvSpPr/>
          <p:nvPr/>
        </p:nvSpPr>
        <p:spPr>
          <a:xfrm>
            <a:off x="3879279" y="2706978"/>
            <a:ext cx="3276600" cy="17321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2" name="Oval 21">
            <a:extLst>
              <a:ext uri="{FF2B5EF4-FFF2-40B4-BE49-F238E27FC236}">
                <a16:creationId xmlns:a16="http://schemas.microsoft.com/office/drawing/2014/main" id="{40D1634D-264A-4B12-BAA4-65CEA790DC73}"/>
              </a:ext>
            </a:extLst>
          </p:cNvPr>
          <p:cNvSpPr/>
          <p:nvPr/>
        </p:nvSpPr>
        <p:spPr>
          <a:xfrm>
            <a:off x="7214489" y="3010273"/>
            <a:ext cx="3276600" cy="17321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controls>
      <mc:AlternateContent xmlns:mc="http://schemas.openxmlformats.org/markup-compatibility/2006">
        <mc:Choice xmlns:v="urn:schemas-microsoft-com:vml" Requires="v">
          <p:control name="TextBox1" r:id="rId1" imgW="1523880" imgH="647640"/>
        </mc:Choice>
        <mc:Fallback>
          <p:control name="TextBox1" r:id="rId1" imgW="1523880" imgH="647640">
            <p:pic>
              <p:nvPicPr>
                <p:cNvPr id="15" name="TextBox1">
                  <a:extLst>
                    <a:ext uri="{FF2B5EF4-FFF2-40B4-BE49-F238E27FC236}">
                      <a16:creationId xmlns:a16="http://schemas.microsoft.com/office/drawing/2014/main" id="{7951F159-0CC1-45B8-8BFF-C497B9A28849}"/>
                    </a:ext>
                  </a:extLst>
                </p:cNvPr>
                <p:cNvPicPr>
                  <a:picLocks/>
                </p:cNvPicPr>
                <p:nvPr/>
              </p:nvPicPr>
              <p:blipFill>
                <a:blip r:embed="rId5"/>
                <a:stretch>
                  <a:fillRect/>
                </a:stretch>
              </p:blipFill>
              <p:spPr>
                <a:xfrm>
                  <a:off x="6354444" y="4834501"/>
                  <a:ext cx="1524000" cy="645006"/>
                </a:xfrm>
                <a:prstGeom prst="rect">
                  <a:avLst/>
                </a:prstGeom>
              </p:spPr>
            </p:pic>
          </p:control>
        </mc:Fallback>
      </mc:AlternateContent>
    </p:controls>
    <p:extLst>
      <p:ext uri="{BB962C8B-B14F-4D97-AF65-F5344CB8AC3E}">
        <p14:creationId xmlns:p14="http://schemas.microsoft.com/office/powerpoint/2010/main" val="2478711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randombar(horizontal)">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P spid="17" grpId="0" animBg="1"/>
      <p:bldP spid="19" grpId="0" animBg="1"/>
      <p:bldP spid="20" grpId="0" animBg="1"/>
      <p:bldP spid="21"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t="-1000" r="-8000" b="-8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047DF1B-400D-49C9-8C74-7B585765BB9F}"/>
              </a:ext>
            </a:extLst>
          </p:cNvPr>
          <p:cNvSpPr/>
          <p:nvPr/>
        </p:nvSpPr>
        <p:spPr>
          <a:xfrm>
            <a:off x="542268" y="2895600"/>
            <a:ext cx="6934200" cy="2597034"/>
          </a:xfrm>
          <a:prstGeom prst="roundRect">
            <a:avLst/>
          </a:pr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tx1"/>
                </a:solidFill>
                <a:effectLst/>
                <a:uLnTx/>
                <a:uFillTx/>
                <a:latin typeface="iCiel Cadena" panose="02000503000000020004" pitchFamily="50" charset="0"/>
                <a:ea typeface="+mn-ea"/>
                <a:cs typeface="+mn-cs"/>
              </a:rPr>
              <a:t>Các</a:t>
            </a:r>
            <a:r>
              <a:rPr kumimoji="0" lang="en-US" sz="4000" b="0" i="0" u="none" strike="noStrike" kern="1200" cap="none" spc="0" normalizeH="0" noProof="0">
                <a:ln>
                  <a:noFill/>
                </a:ln>
                <a:solidFill>
                  <a:schemeClr val="tx1"/>
                </a:solidFill>
                <a:effectLst/>
                <a:uLnTx/>
                <a:uFillTx/>
                <a:latin typeface="iCiel Cadena" panose="02000503000000020004" pitchFamily="50" charset="0"/>
                <a:ea typeface="+mn-ea"/>
              </a:rPr>
              <a:t> em giỏi quá! </a:t>
            </a:r>
            <a:r>
              <a:rPr lang="en-US" sz="4000" noProof="0">
                <a:solidFill>
                  <a:schemeClr val="tx1"/>
                </a:solidFill>
                <a:latin typeface="iCiel Cadena" panose="02000503000000020004" pitchFamily="50" charset="0"/>
              </a:rPr>
              <a:t>Đếm được số gà rồi chúng ta qua thăm trang trại vịt nhé!</a:t>
            </a:r>
            <a:endParaRPr kumimoji="0" lang="en-US" sz="4000" b="0" i="1"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5B20F993-9898-4BBD-9E98-074ACEB9B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2632" y="1828800"/>
            <a:ext cx="3780768" cy="4715436"/>
          </a:xfrm>
          <a:prstGeom prst="rect">
            <a:avLst/>
          </a:prstGeom>
        </p:spPr>
      </p:pic>
      <p:grpSp>
        <p:nvGrpSpPr>
          <p:cNvPr id="6" name="Group 5">
            <a:extLst>
              <a:ext uri="{FF2B5EF4-FFF2-40B4-BE49-F238E27FC236}">
                <a16:creationId xmlns:a16="http://schemas.microsoft.com/office/drawing/2014/main" id="{38374B97-79B0-4DC4-B018-658ED64C38DA}"/>
              </a:ext>
            </a:extLst>
          </p:cNvPr>
          <p:cNvGrpSpPr/>
          <p:nvPr/>
        </p:nvGrpSpPr>
        <p:grpSpPr>
          <a:xfrm>
            <a:off x="152400" y="160174"/>
            <a:ext cx="5410200" cy="1592426"/>
            <a:chOff x="152400" y="160174"/>
            <a:chExt cx="5410200" cy="1592426"/>
          </a:xfrm>
        </p:grpSpPr>
        <p:sp>
          <p:nvSpPr>
            <p:cNvPr id="7" name="Rectangle: Rounded Corners 6">
              <a:extLst>
                <a:ext uri="{FF2B5EF4-FFF2-40B4-BE49-F238E27FC236}">
                  <a16:creationId xmlns:a16="http://schemas.microsoft.com/office/drawing/2014/main" id="{73CB7BE1-1CD8-46C0-AB04-5EE17C449CB5}"/>
                </a:ext>
              </a:extLst>
            </p:cNvPr>
            <p:cNvSpPr/>
            <p:nvPr/>
          </p:nvSpPr>
          <p:spPr>
            <a:xfrm>
              <a:off x="304800" y="306341"/>
              <a:ext cx="5257800" cy="1446259"/>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solidFill>
                    <a:schemeClr val="accent3">
                      <a:lumMod val="50000"/>
                    </a:schemeClr>
                  </a:solidFill>
                  <a:latin typeface="iCiel Cadena" panose="02000503000000020004" pitchFamily="50" charset="0"/>
                </a:rPr>
                <a:t>KHỞI ĐỘNG</a:t>
              </a:r>
            </a:p>
          </p:txBody>
        </p:sp>
        <p:sp>
          <p:nvSpPr>
            <p:cNvPr id="8" name="Rectangle: Rounded Corners 7">
              <a:extLst>
                <a:ext uri="{FF2B5EF4-FFF2-40B4-BE49-F238E27FC236}">
                  <a16:creationId xmlns:a16="http://schemas.microsoft.com/office/drawing/2014/main" id="{B15AB5E2-819F-4082-B9A4-031716E427ED}"/>
                </a:ext>
              </a:extLst>
            </p:cNvPr>
            <p:cNvSpPr/>
            <p:nvPr/>
          </p:nvSpPr>
          <p:spPr>
            <a:xfrm>
              <a:off x="152400" y="160174"/>
              <a:ext cx="5257800" cy="1446259"/>
            </a:xfrm>
            <a:prstGeom prst="roundRect">
              <a:avLst/>
            </a:prstGeom>
            <a:solidFill>
              <a:srgbClr val="FFFFFF"/>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solidFill>
                    <a:schemeClr val="accent3">
                      <a:lumMod val="50000"/>
                    </a:schemeClr>
                  </a:solidFill>
                  <a:latin typeface="iCiel Cadena" panose="02000503000000020004" pitchFamily="50" charset="0"/>
                </a:rPr>
                <a:t>Vui học</a:t>
              </a:r>
            </a:p>
          </p:txBody>
        </p:sp>
      </p:grpSp>
    </p:spTree>
    <p:extLst>
      <p:ext uri="{BB962C8B-B14F-4D97-AF65-F5344CB8AC3E}">
        <p14:creationId xmlns:p14="http://schemas.microsoft.com/office/powerpoint/2010/main" val="23769816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5"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25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1" dur="25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2" dur="250" accel="50000" fill="hold">
                                          <p:stCondLst>
                                            <p:cond delay="250"/>
                                          </p:stCondLst>
                                        </p:cTn>
                                        <p:tgtEl>
                                          <p:spTgt spid="6"/>
                                        </p:tgtEl>
                                        <p:attrNameLst>
                                          <p:attrName>ppt_w</p:attrName>
                                        </p:attrNameLst>
                                      </p:cBhvr>
                                      <p:tavLst>
                                        <p:tav tm="0">
                                          <p:val>
                                            <p:strVal val="#ppt_w*.05"/>
                                          </p:val>
                                        </p:tav>
                                        <p:tav tm="100000">
                                          <p:val>
                                            <p:strVal val="#ppt_w"/>
                                          </p:val>
                                        </p:tav>
                                      </p:tavLst>
                                    </p:anim>
                                    <p:anim calcmode="lin" valueType="num">
                                      <p:cBhvr>
                                        <p:cTn id="13" dur="500" fill="hold"/>
                                        <p:tgtEl>
                                          <p:spTgt spid="6"/>
                                        </p:tgtEl>
                                        <p:attrNameLst>
                                          <p:attrName>ppt_h</p:attrName>
                                        </p:attrNameLst>
                                      </p:cBhvr>
                                      <p:tavLst>
                                        <p:tav tm="0">
                                          <p:val>
                                            <p:strVal val="#ppt_h"/>
                                          </p:val>
                                        </p:tav>
                                        <p:tav tm="100000">
                                          <p:val>
                                            <p:strVal val="#ppt_h"/>
                                          </p:val>
                                        </p:tav>
                                      </p:tavLst>
                                    </p:anim>
                                    <p:anim calcmode="lin" valueType="num">
                                      <p:cBhvr>
                                        <p:cTn id="14" dur="25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5" dur="25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6" dur="250" accel="50000" fill="hold">
                                          <p:stCondLst>
                                            <p:cond delay="250"/>
                                          </p:stCondLst>
                                        </p:cTn>
                                        <p:tgtEl>
                                          <p:spTgt spid="6"/>
                                        </p:tgtEl>
                                        <p:attrNameLst>
                                          <p:attrName>ppt_y</p:attrName>
                                        </p:attrNameLst>
                                      </p:cBhvr>
                                      <p:tavLst>
                                        <p:tav tm="0">
                                          <p:val>
                                            <p:strVal val="#ppt_y+.1"/>
                                          </p:val>
                                        </p:tav>
                                        <p:tav tm="100000">
                                          <p:val>
                                            <p:strVal val="#ppt_y"/>
                                          </p:val>
                                        </p:tav>
                                      </p:tavLst>
                                    </p:anim>
                                    <p:animEffect transition="in" filter="fade">
                                      <p:cBhvr>
                                        <p:cTn id="17" dur="5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0046AAB-C782-42BE-B8E4-CBFA045E8985}"/>
              </a:ext>
            </a:extLst>
          </p:cNvPr>
          <p:cNvSpPr/>
          <p:nvPr/>
        </p:nvSpPr>
        <p:spPr>
          <a:xfrm>
            <a:off x="342900" y="369720"/>
            <a:ext cx="11506200" cy="6019800"/>
          </a:xfrm>
          <a:prstGeom prst="round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 name="TextBox 4">
            <a:extLst>
              <a:ext uri="{FF2B5EF4-FFF2-40B4-BE49-F238E27FC236}">
                <a16:creationId xmlns:a16="http://schemas.microsoft.com/office/drawing/2014/main" id="{F3FB397A-35F6-430D-98A5-70B1E1E1A096}"/>
              </a:ext>
            </a:extLst>
          </p:cNvPr>
          <p:cNvSpPr txBox="1"/>
          <p:nvPr/>
        </p:nvSpPr>
        <p:spPr>
          <a:xfrm>
            <a:off x="1295400" y="718348"/>
            <a:ext cx="9254251" cy="1231106"/>
          </a:xfrm>
          <a:prstGeom prst="rect">
            <a:avLst/>
          </a:prstGeom>
          <a:noFill/>
        </p:spPr>
        <p:txBody>
          <a:bodyPr wrap="square" lIns="0" tIns="0" rIns="0" bIns="0" rtlCol="0">
            <a:spAutoFit/>
          </a:bodyPr>
          <a:lstStyle/>
          <a:p>
            <a:pPr lvl="0" algn="r">
              <a:defRPr/>
            </a:pPr>
            <a:r>
              <a:rPr lang="en-US" sz="4000" b="1">
                <a:solidFill>
                  <a:prstClr val="black"/>
                </a:solidFill>
                <a:latin typeface="Calibri" panose="020F0502020204030204" pitchFamily="34" charset="0"/>
                <a:cs typeface="Calibri" panose="020F0502020204030204" pitchFamily="34" charset="0"/>
              </a:rPr>
              <a:t>Mỗi xe chở 2 chú vịt. Để chở cùng lúc hết các chú vịt ở hình bên, cần .?. Chiếc xe.</a:t>
            </a:r>
          </a:p>
        </p:txBody>
      </p:sp>
      <p:pic>
        <p:nvPicPr>
          <p:cNvPr id="3" name="Picture 2">
            <a:extLst>
              <a:ext uri="{FF2B5EF4-FFF2-40B4-BE49-F238E27FC236}">
                <a16:creationId xmlns:a16="http://schemas.microsoft.com/office/drawing/2014/main" id="{3ECA70B6-CEB0-4DD6-9606-1EBB553876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718348"/>
            <a:ext cx="1124247" cy="946734"/>
          </a:xfrm>
          <a:prstGeom prst="rect">
            <a:avLst/>
          </a:prstGeom>
        </p:spPr>
      </p:pic>
      <p:pic>
        <p:nvPicPr>
          <p:cNvPr id="9" name="Picture 8">
            <a:extLst>
              <a:ext uri="{FF2B5EF4-FFF2-40B4-BE49-F238E27FC236}">
                <a16:creationId xmlns:a16="http://schemas.microsoft.com/office/drawing/2014/main" id="{76A2A16E-C6CA-4F1A-91AD-FAA2B22E17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755" y="2298082"/>
            <a:ext cx="10137648" cy="3816165"/>
          </a:xfrm>
          <a:prstGeom prst="rect">
            <a:avLst/>
          </a:prstGeom>
        </p:spPr>
      </p:pic>
      <p:pic>
        <p:nvPicPr>
          <p:cNvPr id="13" name="Picture 12" descr="9">
            <a:extLst>
              <a:ext uri="{FF2B5EF4-FFF2-40B4-BE49-F238E27FC236}">
                <a16:creationId xmlns:a16="http://schemas.microsoft.com/office/drawing/2014/main" id="{6ECEFB66-1241-4206-A181-F405D77F21D5}"/>
              </a:ext>
            </a:extLst>
          </p:cNvPr>
          <p:cNvPicPr>
            <a:picLocks noChangeAspect="1"/>
          </p:cNvPicPr>
          <p:nvPr/>
        </p:nvPicPr>
        <p:blipFill>
          <a:blip r:embed="rId5"/>
          <a:stretch>
            <a:fillRect/>
          </a:stretch>
        </p:blipFill>
        <p:spPr>
          <a:xfrm>
            <a:off x="4038600" y="2850748"/>
            <a:ext cx="650533" cy="1156503"/>
          </a:xfrm>
          <a:prstGeom prst="rect">
            <a:avLst/>
          </a:prstGeom>
          <a:noFill/>
          <a:ln w="9525">
            <a:noFill/>
          </a:ln>
        </p:spPr>
      </p:pic>
    </p:spTree>
    <p:extLst>
      <p:ext uri="{BB962C8B-B14F-4D97-AF65-F5344CB8AC3E}">
        <p14:creationId xmlns:p14="http://schemas.microsoft.com/office/powerpoint/2010/main" val="370158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0046AAB-C782-42BE-B8E4-CBFA045E8985}"/>
              </a:ext>
            </a:extLst>
          </p:cNvPr>
          <p:cNvSpPr/>
          <p:nvPr/>
        </p:nvSpPr>
        <p:spPr>
          <a:xfrm>
            <a:off x="342900" y="369720"/>
            <a:ext cx="11506200" cy="6019800"/>
          </a:xfrm>
          <a:prstGeom prst="round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5" name="Picture 44">
            <a:extLst>
              <a:ext uri="{FF2B5EF4-FFF2-40B4-BE49-F238E27FC236}">
                <a16:creationId xmlns:a16="http://schemas.microsoft.com/office/drawing/2014/main" id="{8397B768-15BB-4C05-A6AC-AD24C45C4D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2040" y="3733799"/>
            <a:ext cx="2523939" cy="3147899"/>
          </a:xfrm>
          <a:prstGeom prst="rect">
            <a:avLst/>
          </a:prstGeom>
        </p:spPr>
      </p:pic>
      <p:sp>
        <p:nvSpPr>
          <p:cNvPr id="38" name="TextBox 37">
            <a:extLst>
              <a:ext uri="{FF2B5EF4-FFF2-40B4-BE49-F238E27FC236}">
                <a16:creationId xmlns:a16="http://schemas.microsoft.com/office/drawing/2014/main" id="{F1139F9E-BAF1-4E7F-A828-847E328EECDA}"/>
              </a:ext>
            </a:extLst>
          </p:cNvPr>
          <p:cNvSpPr txBox="1"/>
          <p:nvPr/>
        </p:nvSpPr>
        <p:spPr>
          <a:xfrm>
            <a:off x="504392" y="1949448"/>
            <a:ext cx="4182714" cy="699230"/>
          </a:xfrm>
          <a:prstGeom prst="rect">
            <a:avLst/>
          </a:prstGeom>
          <a:noFill/>
        </p:spPr>
        <p:txBody>
          <a:bodyPr wrap="square" rtlCol="0">
            <a:spAutoFit/>
          </a:bodyPr>
          <a:lstStyle/>
          <a:p>
            <a:pPr algn="ctr">
              <a:lnSpc>
                <a:spcPct val="150000"/>
              </a:lnSpc>
            </a:pPr>
            <a:r>
              <a:rPr lang="en-US" sz="3000" b="1">
                <a:solidFill>
                  <a:srgbClr val="7030A0"/>
                </a:solidFill>
                <a:latin typeface="Arial" panose="020B0604020202020204" pitchFamily="34" charset="0"/>
                <a:cs typeface="Arial" panose="020B0604020202020204" pitchFamily="34" charset="0"/>
              </a:rPr>
              <a:t>  Tóm tắt</a:t>
            </a:r>
          </a:p>
        </p:txBody>
      </p:sp>
      <p:sp>
        <p:nvSpPr>
          <p:cNvPr id="39" name="TextBox 38">
            <a:extLst>
              <a:ext uri="{FF2B5EF4-FFF2-40B4-BE49-F238E27FC236}">
                <a16:creationId xmlns:a16="http://schemas.microsoft.com/office/drawing/2014/main" id="{6CD4D00A-2906-40F1-BEF8-0BA7C70195A7}"/>
              </a:ext>
            </a:extLst>
          </p:cNvPr>
          <p:cNvSpPr txBox="1"/>
          <p:nvPr/>
        </p:nvSpPr>
        <p:spPr>
          <a:xfrm>
            <a:off x="540137" y="2617537"/>
            <a:ext cx="703304" cy="699230"/>
          </a:xfrm>
          <a:prstGeom prst="rect">
            <a:avLst/>
          </a:prstGeom>
          <a:noFill/>
        </p:spPr>
        <p:txBody>
          <a:bodyPr wrap="square" rtlCol="0">
            <a:spAutoFit/>
          </a:bodyPr>
          <a:lstStyle/>
          <a:p>
            <a:pPr algn="ctr">
              <a:lnSpc>
                <a:spcPct val="150000"/>
              </a:lnSpc>
            </a:pPr>
            <a:r>
              <a:rPr lang="en-US" sz="3000" b="1">
                <a:solidFill>
                  <a:srgbClr val="FF0000"/>
                </a:solidFill>
                <a:latin typeface="Arial" panose="020B0604020202020204" pitchFamily="34" charset="0"/>
                <a:cs typeface="Arial" panose="020B0604020202020204" pitchFamily="34" charset="0"/>
              </a:rPr>
              <a:t>2</a:t>
            </a:r>
          </a:p>
        </p:txBody>
      </p:sp>
      <p:pic>
        <p:nvPicPr>
          <p:cNvPr id="40" name="Picture 39">
            <a:extLst>
              <a:ext uri="{FF2B5EF4-FFF2-40B4-BE49-F238E27FC236}">
                <a16:creationId xmlns:a16="http://schemas.microsoft.com/office/drawing/2014/main" id="{2DD79DED-2587-4469-93DA-17ABC09D69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29440">
            <a:off x="2682905" y="3773292"/>
            <a:ext cx="754212" cy="669861"/>
          </a:xfrm>
          <a:prstGeom prst="rect">
            <a:avLst/>
          </a:prstGeom>
        </p:spPr>
      </p:pic>
      <p:sp>
        <p:nvSpPr>
          <p:cNvPr id="41" name="Rectangle 40">
            <a:extLst>
              <a:ext uri="{FF2B5EF4-FFF2-40B4-BE49-F238E27FC236}">
                <a16:creationId xmlns:a16="http://schemas.microsoft.com/office/drawing/2014/main" id="{5949355D-BB5F-4533-AEB3-063DDA0BC57F}"/>
              </a:ext>
            </a:extLst>
          </p:cNvPr>
          <p:cNvSpPr/>
          <p:nvPr/>
        </p:nvSpPr>
        <p:spPr>
          <a:xfrm>
            <a:off x="540136" y="2645781"/>
            <a:ext cx="5528150" cy="699230"/>
          </a:xfrm>
          <a:prstGeom prst="rect">
            <a:avLst/>
          </a:prstGeom>
        </p:spPr>
        <p:txBody>
          <a:bodyPr wrap="square">
            <a:spAutoFit/>
          </a:bodyPr>
          <a:lstStyle/>
          <a:p>
            <a:pPr>
              <a:lnSpc>
                <a:spcPct val="150000"/>
              </a:lnSpc>
            </a:pPr>
            <a:r>
              <a:rPr lang="en-US" sz="3000" b="1">
                <a:solidFill>
                  <a:srgbClr val="002060"/>
                </a:solidFill>
                <a:latin typeface="Arial" panose="020B0604020202020204" pitchFamily="34" charset="0"/>
                <a:cs typeface="Arial" panose="020B0604020202020204" pitchFamily="34" charset="0"/>
              </a:rPr>
              <a:t>…. chú vịt : ….. chiếc xe </a:t>
            </a:r>
          </a:p>
        </p:txBody>
      </p:sp>
      <p:sp>
        <p:nvSpPr>
          <p:cNvPr id="46" name="Rectangle 45">
            <a:extLst>
              <a:ext uri="{FF2B5EF4-FFF2-40B4-BE49-F238E27FC236}">
                <a16:creationId xmlns:a16="http://schemas.microsoft.com/office/drawing/2014/main" id="{4DA9A800-99EC-4201-973D-2F0E401B6DA7}"/>
              </a:ext>
            </a:extLst>
          </p:cNvPr>
          <p:cNvSpPr/>
          <p:nvPr/>
        </p:nvSpPr>
        <p:spPr>
          <a:xfrm>
            <a:off x="573858" y="3748888"/>
            <a:ext cx="5113428" cy="699230"/>
          </a:xfrm>
          <a:prstGeom prst="rect">
            <a:avLst/>
          </a:prstGeom>
        </p:spPr>
        <p:txBody>
          <a:bodyPr wrap="square">
            <a:spAutoFit/>
          </a:bodyPr>
          <a:lstStyle/>
          <a:p>
            <a:pPr>
              <a:lnSpc>
                <a:spcPct val="150000"/>
              </a:lnSpc>
            </a:pPr>
            <a:r>
              <a:rPr lang="en-US" sz="3000" b="1">
                <a:solidFill>
                  <a:srgbClr val="002060"/>
                </a:solidFill>
                <a:latin typeface="Arial" panose="020B0604020202020204" pitchFamily="34" charset="0"/>
                <a:cs typeface="Arial" panose="020B0604020202020204" pitchFamily="34" charset="0"/>
              </a:rPr>
              <a:t>… chú vịt :        chiếc xe </a:t>
            </a:r>
          </a:p>
        </p:txBody>
      </p:sp>
      <p:sp>
        <p:nvSpPr>
          <p:cNvPr id="47" name="TextBox 46">
            <a:extLst>
              <a:ext uri="{FF2B5EF4-FFF2-40B4-BE49-F238E27FC236}">
                <a16:creationId xmlns:a16="http://schemas.microsoft.com/office/drawing/2014/main" id="{82F5A1BA-2D85-41D8-9F32-C7E355A5F75A}"/>
              </a:ext>
            </a:extLst>
          </p:cNvPr>
          <p:cNvSpPr txBox="1"/>
          <p:nvPr/>
        </p:nvSpPr>
        <p:spPr>
          <a:xfrm>
            <a:off x="2661407" y="2581747"/>
            <a:ext cx="703304" cy="699230"/>
          </a:xfrm>
          <a:prstGeom prst="rect">
            <a:avLst/>
          </a:prstGeom>
          <a:noFill/>
        </p:spPr>
        <p:txBody>
          <a:bodyPr wrap="square" rtlCol="0">
            <a:spAutoFit/>
          </a:bodyPr>
          <a:lstStyle/>
          <a:p>
            <a:pPr algn="ctr">
              <a:lnSpc>
                <a:spcPct val="150000"/>
              </a:lnSpc>
            </a:pPr>
            <a:r>
              <a:rPr lang="en-US" sz="3000" b="1">
                <a:solidFill>
                  <a:srgbClr val="FF0000"/>
                </a:solidFill>
                <a:latin typeface="Arial" panose="020B0604020202020204" pitchFamily="34" charset="0"/>
                <a:cs typeface="Arial" panose="020B0604020202020204" pitchFamily="34" charset="0"/>
              </a:rPr>
              <a:t>1</a:t>
            </a:r>
          </a:p>
        </p:txBody>
      </p:sp>
      <p:sp>
        <p:nvSpPr>
          <p:cNvPr id="48" name="TextBox 47">
            <a:extLst>
              <a:ext uri="{FF2B5EF4-FFF2-40B4-BE49-F238E27FC236}">
                <a16:creationId xmlns:a16="http://schemas.microsoft.com/office/drawing/2014/main" id="{EC02E03F-4832-47D8-9BE7-FA02AEE4EB5B}"/>
              </a:ext>
            </a:extLst>
          </p:cNvPr>
          <p:cNvSpPr txBox="1"/>
          <p:nvPr/>
        </p:nvSpPr>
        <p:spPr>
          <a:xfrm>
            <a:off x="523442" y="3703537"/>
            <a:ext cx="703304" cy="699230"/>
          </a:xfrm>
          <a:prstGeom prst="rect">
            <a:avLst/>
          </a:prstGeom>
          <a:noFill/>
        </p:spPr>
        <p:txBody>
          <a:bodyPr wrap="square" rtlCol="0">
            <a:spAutoFit/>
          </a:bodyPr>
          <a:lstStyle/>
          <a:p>
            <a:pPr algn="ctr">
              <a:lnSpc>
                <a:spcPct val="150000"/>
              </a:lnSpc>
            </a:pPr>
            <a:r>
              <a:rPr lang="en-US" sz="3000" b="1">
                <a:solidFill>
                  <a:srgbClr val="FF0000"/>
                </a:solidFill>
                <a:latin typeface="Arial" panose="020B0604020202020204" pitchFamily="34" charset="0"/>
                <a:cs typeface="Arial" panose="020B0604020202020204" pitchFamily="34" charset="0"/>
              </a:rPr>
              <a:t>12</a:t>
            </a:r>
          </a:p>
        </p:txBody>
      </p:sp>
      <p:sp>
        <p:nvSpPr>
          <p:cNvPr id="49" name="TextBox 48">
            <a:extLst>
              <a:ext uri="{FF2B5EF4-FFF2-40B4-BE49-F238E27FC236}">
                <a16:creationId xmlns:a16="http://schemas.microsoft.com/office/drawing/2014/main" id="{0B302BEF-3E9E-4406-9664-77818CD8C8CC}"/>
              </a:ext>
            </a:extLst>
          </p:cNvPr>
          <p:cNvSpPr txBox="1"/>
          <p:nvPr/>
        </p:nvSpPr>
        <p:spPr>
          <a:xfrm>
            <a:off x="1468874" y="506426"/>
            <a:ext cx="9254251" cy="1299395"/>
          </a:xfrm>
          <a:prstGeom prst="rect">
            <a:avLst/>
          </a:prstGeom>
          <a:noFill/>
        </p:spPr>
        <p:txBody>
          <a:bodyPr wrap="square" lIns="0" tIns="0" rIns="0" bIns="0" rtlCol="0">
            <a:spAutoFit/>
          </a:bodyPr>
          <a:lstStyle/>
          <a:p>
            <a:pPr lvl="0" algn="ctr">
              <a:lnSpc>
                <a:spcPct val="150000"/>
              </a:lnSpc>
              <a:defRPr/>
            </a:pPr>
            <a:r>
              <a:rPr lang="en-US" sz="3000" b="1">
                <a:solidFill>
                  <a:prstClr val="black"/>
                </a:solidFill>
                <a:latin typeface="Arial" panose="020B0604020202020204" pitchFamily="34" charset="0"/>
                <a:cs typeface="Arial" panose="020B0604020202020204" pitchFamily="34" charset="0"/>
              </a:rPr>
              <a:t>Mỗi xe chở 2 chú vịt. Để chở cùng lúc hết các chú vịt ở hình bên, cần    .?.    chiếc xe.</a:t>
            </a:r>
          </a:p>
        </p:txBody>
      </p:sp>
      <p:sp>
        <p:nvSpPr>
          <p:cNvPr id="50" name="TextBox 49">
            <a:extLst>
              <a:ext uri="{FF2B5EF4-FFF2-40B4-BE49-F238E27FC236}">
                <a16:creationId xmlns:a16="http://schemas.microsoft.com/office/drawing/2014/main" id="{72BC0F8E-659C-4594-9232-9B96D81E0610}"/>
              </a:ext>
            </a:extLst>
          </p:cNvPr>
          <p:cNvSpPr txBox="1"/>
          <p:nvPr/>
        </p:nvSpPr>
        <p:spPr>
          <a:xfrm>
            <a:off x="6179161" y="3625645"/>
            <a:ext cx="4121527" cy="658835"/>
          </a:xfrm>
          <a:prstGeom prst="rect">
            <a:avLst/>
          </a:prstGeom>
          <a:noFill/>
        </p:spPr>
        <p:txBody>
          <a:bodyPr wrap="square" rtlCol="0">
            <a:spAutoFit/>
          </a:bodyPr>
          <a:lstStyle/>
          <a:p>
            <a:pPr algn="ctr">
              <a:lnSpc>
                <a:spcPct val="150000"/>
              </a:lnSpc>
            </a:pPr>
            <a:r>
              <a:rPr lang="en-US" sz="2800" b="1">
                <a:solidFill>
                  <a:srgbClr val="002060"/>
                </a:solidFill>
                <a:latin typeface="Arial" panose="020B0604020202020204" pitchFamily="34" charset="0"/>
                <a:cs typeface="Arial" panose="020B0604020202020204" pitchFamily="34" charset="0"/>
              </a:rPr>
              <a:t>12 : 2 = 6 ( chiếc xe)</a:t>
            </a:r>
            <a:endParaRPr lang="en-US" sz="2800" b="1">
              <a:solidFill>
                <a:srgbClr val="FF0000"/>
              </a:solidFill>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E3B3F7BE-37AE-43E8-B578-47F153E5F256}"/>
              </a:ext>
            </a:extLst>
          </p:cNvPr>
          <p:cNvSpPr txBox="1"/>
          <p:nvPr/>
        </p:nvSpPr>
        <p:spPr>
          <a:xfrm>
            <a:off x="5521726" y="2745878"/>
            <a:ext cx="6286500" cy="954107"/>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Để chở cùng lúc hết các chú vịt ở hình bên, cần  số chiếc xe.</a:t>
            </a:r>
            <a:endParaRPr lang="en-US" sz="2800" b="1" dirty="0">
              <a:solidFill>
                <a:srgbClr val="002060"/>
              </a:solidFill>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67BC7176-3901-41BD-8501-C6711B6BF2EB}"/>
              </a:ext>
            </a:extLst>
          </p:cNvPr>
          <p:cNvSpPr txBox="1"/>
          <p:nvPr/>
        </p:nvSpPr>
        <p:spPr>
          <a:xfrm>
            <a:off x="6588655" y="4385917"/>
            <a:ext cx="3850965" cy="658835"/>
          </a:xfrm>
          <a:prstGeom prst="rect">
            <a:avLst/>
          </a:prstGeom>
          <a:noFill/>
        </p:spPr>
        <p:txBody>
          <a:bodyPr wrap="square" rtlCol="0">
            <a:spAutoFit/>
          </a:bodyPr>
          <a:lstStyle/>
          <a:p>
            <a:pPr algn="ctr">
              <a:lnSpc>
                <a:spcPct val="150000"/>
              </a:lnSpc>
            </a:pPr>
            <a:r>
              <a:rPr lang="en-US" sz="2800" b="1">
                <a:solidFill>
                  <a:srgbClr val="002060"/>
                </a:solidFill>
                <a:latin typeface="Arial" panose="020B0604020202020204" pitchFamily="34" charset="0"/>
                <a:cs typeface="Arial" panose="020B0604020202020204" pitchFamily="34" charset="0"/>
              </a:rPr>
              <a:t>Đáp số: 6 chiếc xe.</a:t>
            </a:r>
            <a:endParaRPr lang="en-US" sz="2800" b="1">
              <a:solidFill>
                <a:srgbClr val="FF0000"/>
              </a:solidFill>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D1087571-0F77-47F9-BB9E-D60B5C8D54BE}"/>
              </a:ext>
            </a:extLst>
          </p:cNvPr>
          <p:cNvSpPr txBox="1"/>
          <p:nvPr/>
        </p:nvSpPr>
        <p:spPr>
          <a:xfrm>
            <a:off x="6068286" y="1988585"/>
            <a:ext cx="4182714" cy="699230"/>
          </a:xfrm>
          <a:prstGeom prst="rect">
            <a:avLst/>
          </a:prstGeom>
          <a:noFill/>
        </p:spPr>
        <p:txBody>
          <a:bodyPr wrap="square" rtlCol="0">
            <a:spAutoFit/>
          </a:bodyPr>
          <a:lstStyle/>
          <a:p>
            <a:pPr algn="ctr">
              <a:lnSpc>
                <a:spcPct val="150000"/>
              </a:lnSpc>
            </a:pPr>
            <a:r>
              <a:rPr lang="en-US" sz="3000" b="1">
                <a:solidFill>
                  <a:srgbClr val="7030A0"/>
                </a:solidFill>
                <a:latin typeface="Arial" panose="020B0604020202020204" pitchFamily="34" charset="0"/>
                <a:cs typeface="Arial" panose="020B0604020202020204" pitchFamily="34" charset="0"/>
              </a:rPr>
              <a:t>  Bài giải</a:t>
            </a:r>
          </a:p>
        </p:txBody>
      </p:sp>
      <p:cxnSp>
        <p:nvCxnSpPr>
          <p:cNvPr id="3" name="Straight Connector 2">
            <a:extLst>
              <a:ext uri="{FF2B5EF4-FFF2-40B4-BE49-F238E27FC236}">
                <a16:creationId xmlns:a16="http://schemas.microsoft.com/office/drawing/2014/main" id="{18BF24FF-7933-4976-9655-9C9BCDEB8FDC}"/>
              </a:ext>
            </a:extLst>
          </p:cNvPr>
          <p:cNvCxnSpPr>
            <a:cxnSpLocks/>
          </p:cNvCxnSpPr>
          <p:nvPr/>
        </p:nvCxnSpPr>
        <p:spPr>
          <a:xfrm>
            <a:off x="5292470" y="1988585"/>
            <a:ext cx="58648" cy="3953455"/>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57" name="Picture 56">
            <a:extLst>
              <a:ext uri="{FF2B5EF4-FFF2-40B4-BE49-F238E27FC236}">
                <a16:creationId xmlns:a16="http://schemas.microsoft.com/office/drawing/2014/main" id="{B43BED0B-1468-4C90-A230-DF4D602FBC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544" y="4851995"/>
            <a:ext cx="5531029" cy="2082073"/>
          </a:xfrm>
          <a:prstGeom prst="rect">
            <a:avLst/>
          </a:prstGeom>
        </p:spPr>
      </p:pic>
      <p:sp>
        <p:nvSpPr>
          <p:cNvPr id="7" name="TextBox 6">
            <a:extLst>
              <a:ext uri="{FF2B5EF4-FFF2-40B4-BE49-F238E27FC236}">
                <a16:creationId xmlns:a16="http://schemas.microsoft.com/office/drawing/2014/main" id="{F02CAD1E-EEBE-4E89-9005-3B639F04982A}"/>
              </a:ext>
            </a:extLst>
          </p:cNvPr>
          <p:cNvSpPr txBox="1"/>
          <p:nvPr/>
        </p:nvSpPr>
        <p:spPr>
          <a:xfrm>
            <a:off x="8664976" y="2338200"/>
            <a:ext cx="65" cy="276999"/>
          </a:xfrm>
          <a:prstGeom prst="rect">
            <a:avLst/>
          </a:prstGeom>
          <a:noFill/>
        </p:spPr>
        <p:txBody>
          <a:bodyPr wrap="none" lIns="0" tIns="0" rIns="0" bIns="0" rtlCol="0">
            <a:spAutoFit/>
          </a:bodyPr>
          <a:lstStyle/>
          <a:p>
            <a:pPr algn="l"/>
            <a:endParaRPr lang="en-US">
              <a:solidFill>
                <a:schemeClr val="tx1">
                  <a:lumMod val="50000"/>
                  <a:lumOff val="50000"/>
                </a:schemeClr>
              </a:solidFill>
            </a:endParaRPr>
          </a:p>
        </p:txBody>
      </p:sp>
      <p:sp>
        <p:nvSpPr>
          <p:cNvPr id="58" name="TextBox 57">
            <a:extLst>
              <a:ext uri="{FF2B5EF4-FFF2-40B4-BE49-F238E27FC236}">
                <a16:creationId xmlns:a16="http://schemas.microsoft.com/office/drawing/2014/main" id="{41C67744-9578-428B-B7A9-6BC5021B0647}"/>
              </a:ext>
            </a:extLst>
          </p:cNvPr>
          <p:cNvSpPr txBox="1"/>
          <p:nvPr/>
        </p:nvSpPr>
        <p:spPr>
          <a:xfrm>
            <a:off x="6588655" y="1100459"/>
            <a:ext cx="817126" cy="728341"/>
          </a:xfrm>
          <a:prstGeom prst="rect">
            <a:avLst/>
          </a:prstGeom>
          <a:solidFill>
            <a:schemeClr val="bg1"/>
          </a:solidFill>
          <a:ln>
            <a:solidFill>
              <a:schemeClr val="bg1"/>
            </a:solidFill>
          </a:ln>
        </p:spPr>
        <p:txBody>
          <a:bodyPr wrap="square" lIns="0" tIns="0" rIns="0" bIns="0" rtlCol="0">
            <a:spAutoFit/>
          </a:bodyPr>
          <a:lstStyle/>
          <a:p>
            <a:pPr lvl="0" algn="ctr">
              <a:lnSpc>
                <a:spcPct val="150000"/>
              </a:lnSpc>
              <a:defRPr/>
            </a:pPr>
            <a:r>
              <a:rPr lang="en-US" sz="3600" b="1">
                <a:solidFill>
                  <a:srgbClr val="FF0000"/>
                </a:solidFill>
                <a:latin typeface="Arial" panose="020B0604020202020204" pitchFamily="34" charset="0"/>
                <a:cs typeface="Arial" panose="020B0604020202020204" pitchFamily="34" charset="0"/>
              </a:rPr>
              <a:t>6</a:t>
            </a:r>
          </a:p>
        </p:txBody>
      </p:sp>
    </p:spTree>
    <p:extLst>
      <p:ext uri="{BB962C8B-B14F-4D97-AF65-F5344CB8AC3E}">
        <p14:creationId xmlns:p14="http://schemas.microsoft.com/office/powerpoint/2010/main" val="228859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arn(inVertical)">
                                      <p:cBhvr>
                                        <p:cTn id="12" dur="500"/>
                                        <p:tgtEl>
                                          <p:spTgt spid="3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barn(inVertical)">
                                      <p:cBhvr>
                                        <p:cTn id="15" dur="500"/>
                                        <p:tgtEl>
                                          <p:spTgt spid="4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barn(inVertical)">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barn(inVertical)">
                                      <p:cBhvr>
                                        <p:cTn id="23" dur="500"/>
                                        <p:tgtEl>
                                          <p:spTgt spid="4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barn(inVertical)">
                                      <p:cBhvr>
                                        <p:cTn id="26" dur="500"/>
                                        <p:tgtEl>
                                          <p:spTgt spid="4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barn(inVertical)">
                                      <p:cBhvr>
                                        <p:cTn id="29" dur="500"/>
                                        <p:tgtEl>
                                          <p:spTgt spid="4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barn(inVertical)">
                                      <p:cBhvr>
                                        <p:cTn id="34" dur="500"/>
                                        <p:tgtEl>
                                          <p:spTgt spid="5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barn(inVertical)">
                                      <p:cBhvr>
                                        <p:cTn id="39" dur="500"/>
                                        <p:tgtEl>
                                          <p:spTgt spid="5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barn(inVertical)">
                                      <p:cBhvr>
                                        <p:cTn id="44" dur="500"/>
                                        <p:tgtEl>
                                          <p:spTgt spid="50"/>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barn(inVertical)">
                                      <p:cBhvr>
                                        <p:cTn id="49" dur="500"/>
                                        <p:tgtEl>
                                          <p:spTgt spid="5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wipe(down)">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1" grpId="0"/>
      <p:bldP spid="46" grpId="0"/>
      <p:bldP spid="47" grpId="0"/>
      <p:bldP spid="48" grpId="0"/>
      <p:bldP spid="50" grpId="0"/>
      <p:bldP spid="52" grpId="0"/>
      <p:bldP spid="54" grpId="0"/>
      <p:bldP spid="55" grpId="0"/>
      <p:bldP spid="5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t="-1000" r="-8000" b="-8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047DF1B-400D-49C9-8C74-7B585765BB9F}"/>
              </a:ext>
            </a:extLst>
          </p:cNvPr>
          <p:cNvSpPr/>
          <p:nvPr/>
        </p:nvSpPr>
        <p:spPr>
          <a:xfrm>
            <a:off x="1066800" y="2590800"/>
            <a:ext cx="6934200" cy="3505200"/>
          </a:xfrm>
          <a:prstGeom prst="roundRect">
            <a:avLst/>
          </a:pr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iCiel Cadena" panose="02000503000000020004" pitchFamily="50" charset="0"/>
              </a:rPr>
              <a:t>Một buổi thăm quan thật thú vị. Sau khi tham quan xong tiện đường ghé nhà bà chơi, nhưng An chưa biết nên đi đường nào? Các em hãy giúp bạn vượt qua thử thách nhé</a:t>
            </a:r>
            <a:endParaRPr lang="en-US" sz="3600" i="1">
              <a:solidFill>
                <a:schemeClr val="tx1"/>
              </a:solidFill>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992D3D20-B40C-461B-91CA-A1E45625F5B7}"/>
              </a:ext>
            </a:extLst>
          </p:cNvPr>
          <p:cNvGrpSpPr/>
          <p:nvPr/>
        </p:nvGrpSpPr>
        <p:grpSpPr>
          <a:xfrm>
            <a:off x="152400" y="160174"/>
            <a:ext cx="5410200" cy="1592426"/>
            <a:chOff x="152400" y="160174"/>
            <a:chExt cx="5410200" cy="1592426"/>
          </a:xfrm>
        </p:grpSpPr>
        <p:sp>
          <p:nvSpPr>
            <p:cNvPr id="7" name="Rectangle: Rounded Corners 6">
              <a:extLst>
                <a:ext uri="{FF2B5EF4-FFF2-40B4-BE49-F238E27FC236}">
                  <a16:creationId xmlns:a16="http://schemas.microsoft.com/office/drawing/2014/main" id="{D0BA4EB8-BCEC-4300-9412-E1DF32D1101D}"/>
                </a:ext>
              </a:extLst>
            </p:cNvPr>
            <p:cNvSpPr/>
            <p:nvPr/>
          </p:nvSpPr>
          <p:spPr>
            <a:xfrm>
              <a:off x="304800" y="306341"/>
              <a:ext cx="5257800" cy="1446259"/>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solidFill>
                    <a:schemeClr val="accent3">
                      <a:lumMod val="50000"/>
                    </a:schemeClr>
                  </a:solidFill>
                  <a:latin typeface="iCiel Cadena" panose="02000503000000020004" pitchFamily="50" charset="0"/>
                </a:rPr>
                <a:t>KHỞI ĐỘNG</a:t>
              </a:r>
            </a:p>
          </p:txBody>
        </p:sp>
        <p:sp>
          <p:nvSpPr>
            <p:cNvPr id="8" name="Rectangle: Rounded Corners 7">
              <a:extLst>
                <a:ext uri="{FF2B5EF4-FFF2-40B4-BE49-F238E27FC236}">
                  <a16:creationId xmlns:a16="http://schemas.microsoft.com/office/drawing/2014/main" id="{62FA65F3-94DF-4281-8275-CE55C5AB93D2}"/>
                </a:ext>
              </a:extLst>
            </p:cNvPr>
            <p:cNvSpPr/>
            <p:nvPr/>
          </p:nvSpPr>
          <p:spPr>
            <a:xfrm>
              <a:off x="152400" y="160174"/>
              <a:ext cx="5257800" cy="1446259"/>
            </a:xfrm>
            <a:prstGeom prst="roundRect">
              <a:avLst/>
            </a:prstGeom>
            <a:solidFill>
              <a:srgbClr val="FFFFFF"/>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solidFill>
                    <a:schemeClr val="accent3">
                      <a:lumMod val="50000"/>
                    </a:schemeClr>
                  </a:solidFill>
                  <a:latin typeface="iCiel Cadena" panose="02000503000000020004" pitchFamily="50" charset="0"/>
                </a:rPr>
                <a:t>Thử thách</a:t>
              </a:r>
            </a:p>
          </p:txBody>
        </p:sp>
      </p:grpSp>
      <p:pic>
        <p:nvPicPr>
          <p:cNvPr id="9" name="Picture 8">
            <a:extLst>
              <a:ext uri="{FF2B5EF4-FFF2-40B4-BE49-F238E27FC236}">
                <a16:creationId xmlns:a16="http://schemas.microsoft.com/office/drawing/2014/main" id="{7F477236-C647-429C-BAA4-DF808D2053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8200" y="1870657"/>
            <a:ext cx="4017779" cy="5011041"/>
          </a:xfrm>
          <a:prstGeom prst="rect">
            <a:avLst/>
          </a:prstGeom>
        </p:spPr>
      </p:pic>
    </p:spTree>
    <p:extLst>
      <p:ext uri="{BB962C8B-B14F-4D97-AF65-F5344CB8AC3E}">
        <p14:creationId xmlns:p14="http://schemas.microsoft.com/office/powerpoint/2010/main" val="3687875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5"/>
                                        </p:tgtEl>
                                        <p:attrNameLst>
                                          <p:attrName>ppt_w</p:attrName>
                                        </p:attrNameLst>
                                      </p:cBhvr>
                                      <p:tavLst>
                                        <p:tav tm="0">
                                          <p:val>
                                            <p:strVal val="#ppt_w*.05"/>
                                          </p:val>
                                        </p:tav>
                                        <p:tav tm="100000">
                                          <p:val>
                                            <p:strVal val="#ppt_w"/>
                                          </p:val>
                                        </p:tav>
                                      </p:tavLst>
                                    </p:anim>
                                    <p:anim calcmode="lin" valueType="num">
                                      <p:cBhvr>
                                        <p:cTn id="10" dur="500" fill="hold"/>
                                        <p:tgtEl>
                                          <p:spTgt spid="5"/>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5"/>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1F25BA-DD66-40AF-AF22-DBA5FAF41F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3" name="Picture 2">
            <a:extLst>
              <a:ext uri="{FF2B5EF4-FFF2-40B4-BE49-F238E27FC236}">
                <a16:creationId xmlns:a16="http://schemas.microsoft.com/office/drawing/2014/main" id="{BD4AB741-4CBD-4E6C-B4B2-EFD89D1E87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48016" y="1982390"/>
            <a:ext cx="3780768" cy="4715436"/>
          </a:xfrm>
          <a:prstGeom prst="rect">
            <a:avLst/>
          </a:prstGeom>
        </p:spPr>
      </p:pic>
      <p:pic>
        <p:nvPicPr>
          <p:cNvPr id="4" name="Picture 3">
            <a:extLst>
              <a:ext uri="{FF2B5EF4-FFF2-40B4-BE49-F238E27FC236}">
                <a16:creationId xmlns:a16="http://schemas.microsoft.com/office/drawing/2014/main" id="{F0C0C2FA-7C34-4DBC-AA1F-1DF547810E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8800" y="5649024"/>
            <a:ext cx="1920533" cy="1048802"/>
          </a:xfrm>
          <a:prstGeom prst="rect">
            <a:avLst/>
          </a:prstGeom>
        </p:spPr>
      </p:pic>
      <p:pic>
        <p:nvPicPr>
          <p:cNvPr id="5" name="Picture 4">
            <a:extLst>
              <a:ext uri="{FF2B5EF4-FFF2-40B4-BE49-F238E27FC236}">
                <a16:creationId xmlns:a16="http://schemas.microsoft.com/office/drawing/2014/main" id="{1D34B1F1-8CE3-4782-A8FD-F7FD7F96CD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4768905"/>
            <a:ext cx="1264060" cy="1406993"/>
          </a:xfrm>
          <a:prstGeom prst="rect">
            <a:avLst/>
          </a:prstGeom>
        </p:spPr>
      </p:pic>
      <p:grpSp>
        <p:nvGrpSpPr>
          <p:cNvPr id="6" name="Group 5">
            <a:extLst>
              <a:ext uri="{FF2B5EF4-FFF2-40B4-BE49-F238E27FC236}">
                <a16:creationId xmlns:a16="http://schemas.microsoft.com/office/drawing/2014/main" id="{1C61E0EE-C225-4E7C-8BCA-F8F93CE4FC6A}"/>
              </a:ext>
            </a:extLst>
          </p:cNvPr>
          <p:cNvGrpSpPr/>
          <p:nvPr/>
        </p:nvGrpSpPr>
        <p:grpSpPr>
          <a:xfrm>
            <a:off x="152400" y="160174"/>
            <a:ext cx="5410200" cy="1592426"/>
            <a:chOff x="152400" y="160174"/>
            <a:chExt cx="5410200" cy="1592426"/>
          </a:xfrm>
        </p:grpSpPr>
        <p:sp>
          <p:nvSpPr>
            <p:cNvPr id="7" name="Rectangle: Rounded Corners 6">
              <a:extLst>
                <a:ext uri="{FF2B5EF4-FFF2-40B4-BE49-F238E27FC236}">
                  <a16:creationId xmlns:a16="http://schemas.microsoft.com/office/drawing/2014/main" id="{E7A8BC85-7DA9-4586-B064-B3F4F3542CB1}"/>
                </a:ext>
              </a:extLst>
            </p:cNvPr>
            <p:cNvSpPr/>
            <p:nvPr/>
          </p:nvSpPr>
          <p:spPr>
            <a:xfrm>
              <a:off x="304800" y="306341"/>
              <a:ext cx="5257800" cy="1446259"/>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A0D468">
                      <a:lumMod val="50000"/>
                    </a:srgbClr>
                  </a:solidFill>
                  <a:effectLst/>
                  <a:uLnTx/>
                  <a:uFillTx/>
                  <a:latin typeface="iCiel Cadena" panose="02000503000000020004" pitchFamily="50" charset="0"/>
                  <a:ea typeface="+mn-ea"/>
                  <a:cs typeface="+mn-cs"/>
                </a:rPr>
                <a:t>KHỞI ĐỘNG</a:t>
              </a:r>
            </a:p>
          </p:txBody>
        </p:sp>
        <p:sp>
          <p:nvSpPr>
            <p:cNvPr id="8" name="Rectangle: Rounded Corners 7">
              <a:extLst>
                <a:ext uri="{FF2B5EF4-FFF2-40B4-BE49-F238E27FC236}">
                  <a16:creationId xmlns:a16="http://schemas.microsoft.com/office/drawing/2014/main" id="{DD94E9E8-A8E9-4AD1-9A55-49943C74CD7C}"/>
                </a:ext>
              </a:extLst>
            </p:cNvPr>
            <p:cNvSpPr/>
            <p:nvPr/>
          </p:nvSpPr>
          <p:spPr>
            <a:xfrm>
              <a:off x="152400" y="160174"/>
              <a:ext cx="5257800" cy="1446259"/>
            </a:xfrm>
            <a:prstGeom prst="roundRect">
              <a:avLst/>
            </a:prstGeom>
            <a:solidFill>
              <a:srgbClr val="FFFFFF"/>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A0D468">
                      <a:lumMod val="50000"/>
                    </a:srgbClr>
                  </a:solidFill>
                  <a:effectLst/>
                  <a:uLnTx/>
                  <a:uFillTx/>
                  <a:latin typeface="iCiel Cadena" panose="02000503000000020004" pitchFamily="50" charset="0"/>
                  <a:ea typeface="+mn-ea"/>
                  <a:cs typeface="+mn-cs"/>
                </a:rPr>
                <a:t>KHỞI ĐỘNG</a:t>
              </a:r>
            </a:p>
          </p:txBody>
        </p:sp>
      </p:grpSp>
      <p:pic>
        <p:nvPicPr>
          <p:cNvPr id="9" name="Picture 4" descr="LINE Official Stickers - Soft and Cute Chick (Animated) Example with GIF  Animation">
            <a:extLst>
              <a:ext uri="{FF2B5EF4-FFF2-40B4-BE49-F238E27FC236}">
                <a16:creationId xmlns:a16="http://schemas.microsoft.com/office/drawing/2014/main" id="{5F7DBCA4-20AF-4302-804A-E2D282BAAE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5327005"/>
            <a:ext cx="1653060" cy="15119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Sticker of B.Duck on Behance | à¸ªà¸à¸´à¸à¹à¸à¸­à¸£à¹">
            <a:extLst>
              <a:ext uri="{FF2B5EF4-FFF2-40B4-BE49-F238E27FC236}">
                <a16:creationId xmlns:a16="http://schemas.microsoft.com/office/drawing/2014/main" id="{4EBEB6AD-B11F-48B1-81A8-88117D7035CB}"/>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69330" y="441135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appy Cartoon Sticker by B.Duck for iOS &amp; Android | GIPHY">
            <a:extLst>
              <a:ext uri="{FF2B5EF4-FFF2-40B4-BE49-F238E27FC236}">
                <a16:creationId xmlns:a16="http://schemas.microsoft.com/office/drawing/2014/main" id="{E3B875EB-0C5C-421F-95C3-5FC89C9219F0}"/>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57302" y="4276356"/>
            <a:ext cx="879588" cy="87958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750AECD0-715C-4512-AD5A-738621A9199D}"/>
              </a:ext>
            </a:extLst>
          </p:cNvPr>
          <p:cNvSpPr/>
          <p:nvPr/>
        </p:nvSpPr>
        <p:spPr>
          <a:xfrm>
            <a:off x="4350555" y="3962400"/>
            <a:ext cx="7467600" cy="1971717"/>
          </a:xfrm>
          <a:prstGeom prst="roundRect">
            <a:avLst/>
          </a:prstGeom>
          <a:solidFill>
            <a:schemeClr val="bg1"/>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a:solidFill>
                  <a:srgbClr val="0070C0"/>
                </a:solidFill>
                <a:latin typeface="iCiel Cadena" panose="02000503000000020004" pitchFamily="50" charset="0"/>
              </a:rPr>
              <a:t>ĐÀN VỊT CON BỊ LẠC MẸ. HÃY GIÚP VỊT MẸ TÌM CHÚNG NHÉ!</a:t>
            </a:r>
          </a:p>
        </p:txBody>
      </p:sp>
    </p:spTree>
    <p:extLst>
      <p:ext uri="{BB962C8B-B14F-4D97-AF65-F5344CB8AC3E}">
        <p14:creationId xmlns:p14="http://schemas.microsoft.com/office/powerpoint/2010/main" val="2083389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6"/>
                                        </p:tgtEl>
                                        <p:attrNameLst>
                                          <p:attrName>ppt_w</p:attrName>
                                        </p:attrNameLst>
                                      </p:cBhvr>
                                      <p:tavLst>
                                        <p:tav tm="0">
                                          <p:val>
                                            <p:strVal val="#ppt_w*.05"/>
                                          </p:val>
                                        </p:tav>
                                        <p:tav tm="100000">
                                          <p:val>
                                            <p:strVal val="#ppt_w"/>
                                          </p:val>
                                        </p:tav>
                                      </p:tavLst>
                                    </p:anim>
                                    <p:anim calcmode="lin" valueType="num">
                                      <p:cBhvr>
                                        <p:cTn id="10" dur="500" fill="hold"/>
                                        <p:tgtEl>
                                          <p:spTgt spid="6"/>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6"/>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0046AAB-C782-42BE-B8E4-CBFA045E8985}"/>
              </a:ext>
            </a:extLst>
          </p:cNvPr>
          <p:cNvSpPr/>
          <p:nvPr/>
        </p:nvSpPr>
        <p:spPr>
          <a:xfrm>
            <a:off x="342900" y="369720"/>
            <a:ext cx="11506200" cy="6019800"/>
          </a:xfrm>
          <a:prstGeom prst="round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9" name="TextBox 48">
            <a:extLst>
              <a:ext uri="{FF2B5EF4-FFF2-40B4-BE49-F238E27FC236}">
                <a16:creationId xmlns:a16="http://schemas.microsoft.com/office/drawing/2014/main" id="{0B302BEF-3E9E-4406-9664-77818CD8C8CC}"/>
              </a:ext>
            </a:extLst>
          </p:cNvPr>
          <p:cNvSpPr txBox="1"/>
          <p:nvPr/>
        </p:nvSpPr>
        <p:spPr>
          <a:xfrm>
            <a:off x="1978808" y="787460"/>
            <a:ext cx="9254251" cy="606897"/>
          </a:xfrm>
          <a:prstGeom prst="rect">
            <a:avLst/>
          </a:prstGeom>
          <a:noFill/>
        </p:spPr>
        <p:txBody>
          <a:bodyPr wrap="square" lIns="0" tIns="0" rIns="0" bIns="0"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Có mấy cách để đi từ nhà An đến nhà bà?</a:t>
            </a:r>
          </a:p>
        </p:txBody>
      </p:sp>
      <p:pic>
        <p:nvPicPr>
          <p:cNvPr id="5" name="Picture 4">
            <a:extLst>
              <a:ext uri="{FF2B5EF4-FFF2-40B4-BE49-F238E27FC236}">
                <a16:creationId xmlns:a16="http://schemas.microsoft.com/office/drawing/2014/main" id="{4F0A9209-8848-4833-BBDC-5495F54EA2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789" y="544526"/>
            <a:ext cx="2324861" cy="1092767"/>
          </a:xfrm>
          <a:prstGeom prst="rect">
            <a:avLst/>
          </a:prstGeom>
        </p:spPr>
      </p:pic>
      <p:pic>
        <p:nvPicPr>
          <p:cNvPr id="8" name="Picture 7">
            <a:extLst>
              <a:ext uri="{FF2B5EF4-FFF2-40B4-BE49-F238E27FC236}">
                <a16:creationId xmlns:a16="http://schemas.microsoft.com/office/drawing/2014/main" id="{D9DD4960-6C87-40DC-BA34-DACA7C9C05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1983999"/>
            <a:ext cx="11277600" cy="2473701"/>
          </a:xfrm>
          <a:prstGeom prst="rect">
            <a:avLst/>
          </a:prstGeom>
        </p:spPr>
      </p:pic>
      <p:pic>
        <p:nvPicPr>
          <p:cNvPr id="24" name="15-Second Timer with Background Music">
            <a:hlinkClick r:id="" action="ppaction://media"/>
            <a:extLst>
              <a:ext uri="{FF2B5EF4-FFF2-40B4-BE49-F238E27FC236}">
                <a16:creationId xmlns:a16="http://schemas.microsoft.com/office/drawing/2014/main" id="{0EA95D91-9CC5-4003-816F-766715F5A22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876800" y="4835901"/>
            <a:ext cx="1905000" cy="1475265"/>
          </a:xfrm>
          <a:prstGeom prst="rect">
            <a:avLst/>
          </a:prstGeom>
        </p:spPr>
      </p:pic>
      <p:sp>
        <p:nvSpPr>
          <p:cNvPr id="25" name="Right Arrow 9">
            <a:extLst>
              <a:ext uri="{FF2B5EF4-FFF2-40B4-BE49-F238E27FC236}">
                <a16:creationId xmlns:a16="http://schemas.microsoft.com/office/drawing/2014/main" id="{BA51F629-F458-46A0-B188-1E405B2B98A6}"/>
              </a:ext>
            </a:extLst>
          </p:cNvPr>
          <p:cNvSpPr/>
          <p:nvPr/>
        </p:nvSpPr>
        <p:spPr>
          <a:xfrm>
            <a:off x="2387450" y="4333042"/>
            <a:ext cx="1054400" cy="209172"/>
          </a:xfrm>
          <a:prstGeom prst="rightArrow">
            <a:avLst/>
          </a:prstGeom>
          <a:solidFill>
            <a:srgbClr val="FFC000"/>
          </a:solidFill>
          <a:ln>
            <a:solidFill>
              <a:schemeClr val="accent4">
                <a:lumMod val="75000"/>
              </a:schemeClr>
            </a:solidFill>
          </a:ln>
          <a:effectLst>
            <a:glow rad="139700">
              <a:schemeClr val="accent4">
                <a:satMod val="175000"/>
                <a:alpha val="40000"/>
              </a:schemeClr>
            </a:glow>
            <a:outerShdw blurRad="76200" dist="12700" dir="8100000" sy="-23000" kx="800400" algn="br" rotWithShape="0">
              <a:prstClr val="black">
                <a:alpha val="2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1076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42" presetClass="path" presetSubtype="0" repeatCount="indefinite" accel="49000" decel="50000" fill="hold" grpId="0" nodeType="afterEffect">
                                  <p:stCondLst>
                                    <p:cond delay="0"/>
                                  </p:stCondLst>
                                  <p:childTnLst>
                                    <p:animMotion origin="layout" path="M -2.5E-6 -0.0081 L 0.49219 0.00301 " pathEditMode="relative" rAng="0" ptsTypes="AA">
                                      <p:cBhvr>
                                        <p:cTn id="12" dur="3000" fill="hold"/>
                                        <p:tgtEl>
                                          <p:spTgt spid="25"/>
                                        </p:tgtEl>
                                        <p:attrNameLst>
                                          <p:attrName>ppt_x</p:attrName>
                                          <p:attrName>ppt_y</p:attrName>
                                        </p:attrNameLst>
                                      </p:cBhvr>
                                      <p:rCtr x="24609" y="556"/>
                                    </p:animMotion>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24"/>
                </p:tgtEl>
              </p:cMediaNode>
            </p:video>
          </p:childTnLst>
        </p:cTn>
      </p:par>
    </p:tnLst>
    <p:bldLst>
      <p:bldP spid="25" grpId="0" animBg="1"/>
      <p:bldP spid="2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0046AAB-C782-42BE-B8E4-CBFA045E8985}"/>
              </a:ext>
            </a:extLst>
          </p:cNvPr>
          <p:cNvSpPr/>
          <p:nvPr/>
        </p:nvSpPr>
        <p:spPr>
          <a:xfrm>
            <a:off x="342900" y="369720"/>
            <a:ext cx="11506200" cy="6019800"/>
          </a:xfrm>
          <a:prstGeom prst="round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9" name="TextBox 48">
            <a:extLst>
              <a:ext uri="{FF2B5EF4-FFF2-40B4-BE49-F238E27FC236}">
                <a16:creationId xmlns:a16="http://schemas.microsoft.com/office/drawing/2014/main" id="{0B302BEF-3E9E-4406-9664-77818CD8C8CC}"/>
              </a:ext>
            </a:extLst>
          </p:cNvPr>
          <p:cNvSpPr txBox="1"/>
          <p:nvPr/>
        </p:nvSpPr>
        <p:spPr>
          <a:xfrm>
            <a:off x="1978808" y="787460"/>
            <a:ext cx="9254251" cy="606897"/>
          </a:xfrm>
          <a:prstGeom prst="rect">
            <a:avLst/>
          </a:prstGeom>
          <a:noFill/>
        </p:spPr>
        <p:txBody>
          <a:bodyPr wrap="square" lIns="0" tIns="0" rIns="0" bIns="0"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Có mấy cách để đi từ nhà An đến nhà bà?</a:t>
            </a:r>
          </a:p>
        </p:txBody>
      </p:sp>
      <p:pic>
        <p:nvPicPr>
          <p:cNvPr id="5" name="Picture 4">
            <a:extLst>
              <a:ext uri="{FF2B5EF4-FFF2-40B4-BE49-F238E27FC236}">
                <a16:creationId xmlns:a16="http://schemas.microsoft.com/office/drawing/2014/main" id="{4F0A9209-8848-4833-BBDC-5495F54EA2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789" y="544526"/>
            <a:ext cx="2324861" cy="1092767"/>
          </a:xfrm>
          <a:prstGeom prst="rect">
            <a:avLst/>
          </a:prstGeom>
        </p:spPr>
      </p:pic>
      <p:pic>
        <p:nvPicPr>
          <p:cNvPr id="8" name="Picture 7">
            <a:extLst>
              <a:ext uri="{FF2B5EF4-FFF2-40B4-BE49-F238E27FC236}">
                <a16:creationId xmlns:a16="http://schemas.microsoft.com/office/drawing/2014/main" id="{D9DD4960-6C87-40DC-BA34-DACA7C9C05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983999"/>
            <a:ext cx="11277600" cy="2473701"/>
          </a:xfrm>
          <a:prstGeom prst="rect">
            <a:avLst/>
          </a:prstGeom>
        </p:spPr>
      </p:pic>
      <p:sp>
        <p:nvSpPr>
          <p:cNvPr id="25" name="Right Arrow 9">
            <a:extLst>
              <a:ext uri="{FF2B5EF4-FFF2-40B4-BE49-F238E27FC236}">
                <a16:creationId xmlns:a16="http://schemas.microsoft.com/office/drawing/2014/main" id="{BA51F629-F458-46A0-B188-1E405B2B98A6}"/>
              </a:ext>
            </a:extLst>
          </p:cNvPr>
          <p:cNvSpPr/>
          <p:nvPr/>
        </p:nvSpPr>
        <p:spPr>
          <a:xfrm>
            <a:off x="2209800" y="2055033"/>
            <a:ext cx="1054400" cy="209172"/>
          </a:xfrm>
          <a:prstGeom prst="rightArrow">
            <a:avLst/>
          </a:prstGeom>
          <a:solidFill>
            <a:srgbClr val="FFC000"/>
          </a:solidFill>
          <a:ln>
            <a:solidFill>
              <a:schemeClr val="accent4">
                <a:lumMod val="75000"/>
              </a:schemeClr>
            </a:solidFill>
          </a:ln>
          <a:effectLst>
            <a:glow rad="139700">
              <a:schemeClr val="accent4">
                <a:satMod val="175000"/>
                <a:alpha val="40000"/>
              </a:schemeClr>
            </a:glow>
            <a:outerShdw blurRad="76200" dist="12700" dir="8100000" sy="-23000" kx="800400" algn="br" rotWithShape="0">
              <a:prstClr val="black">
                <a:alpha val="2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9" name="Rectangle: Rounded Corners 8">
            <a:extLst>
              <a:ext uri="{FF2B5EF4-FFF2-40B4-BE49-F238E27FC236}">
                <a16:creationId xmlns:a16="http://schemas.microsoft.com/office/drawing/2014/main" id="{41A714DC-6F8F-4AA0-9D64-3E27F9A5E811}"/>
              </a:ext>
            </a:extLst>
          </p:cNvPr>
          <p:cNvSpPr/>
          <p:nvPr/>
        </p:nvSpPr>
        <p:spPr>
          <a:xfrm>
            <a:off x="1418446" y="4528734"/>
            <a:ext cx="9355108" cy="1508872"/>
          </a:xfrm>
          <a:prstGeom prst="roundRect">
            <a:avLst/>
          </a:prstGeom>
          <a:solidFill>
            <a:schemeClr val="bg1"/>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0" i="0">
                <a:solidFill>
                  <a:schemeClr val="tx1"/>
                </a:solidFill>
                <a:effectLst/>
                <a:latin typeface="OpenSans"/>
              </a:rPr>
              <a:t>Ta thấy từ nhà An đến điểm ở giữa có 2 cách đi. Từ điểm ở giữa đến nhà bà có 3 cách đi.</a:t>
            </a:r>
          </a:p>
          <a:p>
            <a:pPr algn="ctr"/>
            <a:r>
              <a:rPr lang="vi-VN" sz="2800" b="0" i="1">
                <a:solidFill>
                  <a:srgbClr val="7030A0"/>
                </a:solidFill>
                <a:effectLst/>
                <a:latin typeface="OpenSans"/>
              </a:rPr>
              <a:t>Do đó để tìm số cách đi từ nhà An đến nhà bà ta lấy 2 nhân 3.</a:t>
            </a:r>
          </a:p>
        </p:txBody>
      </p:sp>
      <p:sp>
        <p:nvSpPr>
          <p:cNvPr id="10" name="Rectangle: Rounded Corners 9">
            <a:extLst>
              <a:ext uri="{FF2B5EF4-FFF2-40B4-BE49-F238E27FC236}">
                <a16:creationId xmlns:a16="http://schemas.microsoft.com/office/drawing/2014/main" id="{CB9E0A94-9C46-4942-9BB8-0878A9F11CDB}"/>
              </a:ext>
            </a:extLst>
          </p:cNvPr>
          <p:cNvSpPr/>
          <p:nvPr/>
        </p:nvSpPr>
        <p:spPr>
          <a:xfrm>
            <a:off x="1418446" y="4505672"/>
            <a:ext cx="9355108" cy="1564868"/>
          </a:xfrm>
          <a:prstGeom prst="roundRect">
            <a:avLst/>
          </a:prstGeom>
          <a:solidFill>
            <a:schemeClr val="bg1"/>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latin typeface="Arial" panose="020B0604020202020204" pitchFamily="34" charset="0"/>
              <a:cs typeface="Arial" panose="020B0604020202020204" pitchFamily="34" charset="0"/>
            </a:endParaRPr>
          </a:p>
          <a:p>
            <a:pPr algn="ctr"/>
            <a:r>
              <a:rPr lang="vi-VN" sz="2800">
                <a:solidFill>
                  <a:schemeClr val="tx1"/>
                </a:solidFill>
                <a:latin typeface="Arial" panose="020B0604020202020204" pitchFamily="34" charset="0"/>
                <a:cs typeface="Arial" panose="020B0604020202020204" pitchFamily="34" charset="0"/>
              </a:rPr>
              <a:t>Số cách để đi từ nhà An đến nhà bà là</a:t>
            </a:r>
            <a:r>
              <a:rPr lang="en-US" sz="2800">
                <a:solidFill>
                  <a:schemeClr val="tx1"/>
                </a:solidFill>
                <a:latin typeface="Arial" panose="020B0604020202020204" pitchFamily="34" charset="0"/>
                <a:cs typeface="Arial" panose="020B0604020202020204" pitchFamily="34" charset="0"/>
              </a:rPr>
              <a:t>:</a:t>
            </a:r>
            <a:endParaRPr lang="vi-VN" sz="2800">
              <a:solidFill>
                <a:schemeClr val="tx1"/>
              </a:solidFill>
              <a:latin typeface="Arial" panose="020B0604020202020204" pitchFamily="34" charset="0"/>
              <a:cs typeface="Arial" panose="020B0604020202020204" pitchFamily="34" charset="0"/>
            </a:endParaRPr>
          </a:p>
          <a:p>
            <a:pPr algn="ctr"/>
            <a:r>
              <a:rPr lang="vi-VN" sz="2800">
                <a:solidFill>
                  <a:schemeClr val="tx1"/>
                </a:solidFill>
                <a:latin typeface="Arial" panose="020B0604020202020204" pitchFamily="34" charset="0"/>
                <a:cs typeface="Arial" panose="020B0604020202020204" pitchFamily="34" charset="0"/>
              </a:rPr>
              <a:t>2 x 3 = 6 ( cách )</a:t>
            </a:r>
          </a:p>
          <a:p>
            <a:pPr algn="ctr"/>
            <a:r>
              <a:rPr lang="en-US" sz="2800">
                <a:solidFill>
                  <a:schemeClr val="tx1"/>
                </a:solidFill>
                <a:latin typeface="Arial" panose="020B0604020202020204" pitchFamily="34" charset="0"/>
                <a:cs typeface="Arial" panose="020B0604020202020204" pitchFamily="34" charset="0"/>
              </a:rPr>
              <a:t>                        </a:t>
            </a:r>
            <a:r>
              <a:rPr lang="vi-VN" sz="2800">
                <a:solidFill>
                  <a:schemeClr val="tx1"/>
                </a:solidFill>
                <a:latin typeface="Arial" panose="020B0604020202020204" pitchFamily="34" charset="0"/>
                <a:cs typeface="Arial" panose="020B0604020202020204" pitchFamily="34" charset="0"/>
              </a:rPr>
              <a:t>Đáp số: </a:t>
            </a:r>
            <a:r>
              <a:rPr lang="vi-VN" sz="2800">
                <a:solidFill>
                  <a:srgbClr val="FF0000"/>
                </a:solidFill>
                <a:latin typeface="Arial" panose="020B0604020202020204" pitchFamily="34" charset="0"/>
                <a:cs typeface="Arial" panose="020B0604020202020204" pitchFamily="34" charset="0"/>
              </a:rPr>
              <a:t>6 </a:t>
            </a:r>
            <a:r>
              <a:rPr lang="vi-VN" sz="2800">
                <a:solidFill>
                  <a:schemeClr val="tx1"/>
                </a:solidFill>
                <a:latin typeface="Arial" panose="020B0604020202020204" pitchFamily="34" charset="0"/>
                <a:cs typeface="Arial" panose="020B0604020202020204" pitchFamily="34" charset="0"/>
              </a:rPr>
              <a:t>cách</a:t>
            </a:r>
            <a:r>
              <a:rPr lang="en-US" sz="2800">
                <a:solidFill>
                  <a:schemeClr val="tx1"/>
                </a:solidFill>
                <a:latin typeface="Arial" panose="020B0604020202020204" pitchFamily="34" charset="0"/>
                <a:cs typeface="Arial" panose="020B0604020202020204" pitchFamily="34" charset="0"/>
              </a:rPr>
              <a:t>.</a:t>
            </a:r>
            <a:endParaRPr lang="vi-VN" sz="2800">
              <a:solidFill>
                <a:schemeClr val="tx1"/>
              </a:solidFill>
              <a:latin typeface="Arial" panose="020B0604020202020204" pitchFamily="34" charset="0"/>
              <a:cs typeface="Arial" panose="020B0604020202020204" pitchFamily="34" charset="0"/>
            </a:endParaRPr>
          </a:p>
          <a:p>
            <a:pPr algn="ctr"/>
            <a:endParaRPr lang="vi-VN" sz="2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913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42" presetClass="path" presetSubtype="0" repeatCount="indefinite" accel="49000" decel="50000" fill="hold" grpId="0" nodeType="afterEffect">
                                  <p:stCondLst>
                                    <p:cond delay="0"/>
                                  </p:stCondLst>
                                  <p:childTnLst>
                                    <p:animMotion origin="layout" path="M 8.33333E-7 -0.0081 L 0.49219 0.00301 " pathEditMode="relative" rAng="0" ptsTypes="AA">
                                      <p:cBhvr>
                                        <p:cTn id="12" dur="3000" fill="hold"/>
                                        <p:tgtEl>
                                          <p:spTgt spid="25"/>
                                        </p:tgtEl>
                                        <p:attrNameLst>
                                          <p:attrName>ppt_x</p:attrName>
                                          <p:attrName>ppt_y</p:attrName>
                                        </p:attrNameLst>
                                      </p:cBhvr>
                                      <p:rCtr x="24609" y="556"/>
                                    </p:animMotion>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7DFB5B-1915-461D-A1E2-6735480E5009}"/>
              </a:ext>
            </a:extLst>
          </p:cNvPr>
          <p:cNvPicPr>
            <a:picLocks noChangeAspect="1"/>
          </p:cNvPicPr>
          <p:nvPr/>
        </p:nvPicPr>
        <p:blipFill rotWithShape="1">
          <a:blip r:embed="rId2">
            <a:extLst>
              <a:ext uri="{28A0092B-C50C-407E-A947-70E740481C1C}">
                <a14:useLocalDpi xmlns:a14="http://schemas.microsoft.com/office/drawing/2010/main" val="0"/>
              </a:ext>
            </a:extLst>
          </a:blip>
          <a:srcRect b="7143"/>
          <a:stretch/>
        </p:blipFill>
        <p:spPr>
          <a:xfrm>
            <a:off x="0" y="1"/>
            <a:ext cx="12192005" cy="6858000"/>
          </a:xfrm>
          <a:prstGeom prst="rect">
            <a:avLst/>
          </a:prstGeom>
        </p:spPr>
      </p:pic>
      <p:pic>
        <p:nvPicPr>
          <p:cNvPr id="4" name="Picture 3">
            <a:extLst>
              <a:ext uri="{FF2B5EF4-FFF2-40B4-BE49-F238E27FC236}">
                <a16:creationId xmlns:a16="http://schemas.microsoft.com/office/drawing/2014/main" id="{253B8D87-9181-4685-AABF-E6997BBA8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6372" y="1680591"/>
            <a:ext cx="2962269" cy="4806131"/>
          </a:xfrm>
          <a:prstGeom prst="rect">
            <a:avLst/>
          </a:prstGeom>
        </p:spPr>
      </p:pic>
      <p:sp>
        <p:nvSpPr>
          <p:cNvPr id="6" name="Rectangle 5">
            <a:extLst>
              <a:ext uri="{FF2B5EF4-FFF2-40B4-BE49-F238E27FC236}">
                <a16:creationId xmlns:a16="http://schemas.microsoft.com/office/drawing/2014/main" id="{D8CEE543-41F2-4D36-A33F-85E935350113}"/>
              </a:ext>
            </a:extLst>
          </p:cNvPr>
          <p:cNvSpPr/>
          <p:nvPr/>
        </p:nvSpPr>
        <p:spPr>
          <a:xfrm>
            <a:off x="-304800" y="1304174"/>
            <a:ext cx="6943554"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Arial"/>
                <a:cs typeface="Arial"/>
                <a:sym typeface="Arial"/>
              </a:rPr>
              <a:t>Cháu</a:t>
            </a:r>
            <a:r>
              <a:rPr kumimoji="0" lang="en-US" sz="4400" b="1" i="0" u="none" strike="noStrike" kern="0" cap="none" spc="0" normalizeH="0" noProof="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Arial"/>
                <a:cs typeface="Arial"/>
                <a:sym typeface="Arial"/>
              </a:rPr>
              <a:t> chào bà!</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b="1" kern="0" baseline="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latin typeface="Arial"/>
                <a:cs typeface="Arial"/>
                <a:sym typeface="Arial"/>
              </a:rPr>
              <a:t>Bà</a:t>
            </a:r>
            <a:r>
              <a:rPr lang="en-US" sz="4400" b="1" kern="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latin typeface="Arial"/>
                <a:cs typeface="Arial"/>
                <a:sym typeface="Arial"/>
              </a:rPr>
              <a:t> có khoẻ không bà?</a:t>
            </a:r>
            <a:endParaRPr kumimoji="0" lang="en-US" sz="4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Arial"/>
              <a:cs typeface="Arial"/>
              <a:sym typeface="Arial"/>
            </a:endParaRPr>
          </a:p>
        </p:txBody>
      </p:sp>
      <p:pic>
        <p:nvPicPr>
          <p:cNvPr id="7" name="Picture 6">
            <a:extLst>
              <a:ext uri="{FF2B5EF4-FFF2-40B4-BE49-F238E27FC236}">
                <a16:creationId xmlns:a16="http://schemas.microsoft.com/office/drawing/2014/main" id="{9C15B513-D329-437F-89B3-1F08311684F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5750" b="61950" l="11911" r="16056">
                        <a14:foregroundMark x1="13413" y1="25750" x2="13665" y2="26550"/>
                        <a14:foregroundMark x1="13325" y1="26150" x2="13621" y2="26950"/>
                        <a14:foregroundMark x1="15596" y1="39050" x2="16023" y2="39450"/>
                        <a14:foregroundMark x1="15464" y1="39050" x2="15979" y2="39650"/>
                        <a14:foregroundMark x1="15508" y1="38100" x2="16067" y2="39450"/>
                        <a14:foregroundMark x1="15508" y1="39450" x2="15815" y2="40050"/>
                        <a14:foregroundMark x1="13841" y1="56500" x2="14565" y2="61950"/>
                        <a14:foregroundMark x1="14565" y1="61950" x2="14565" y2="61950"/>
                        <a14:foregroundMark x1="12766" y1="57650" x2="12766" y2="60600"/>
                      </a14:backgroundRemoval>
                    </a14:imgEffect>
                  </a14:imgLayer>
                </a14:imgProps>
              </a:ext>
              <a:ext uri="{28A0092B-C50C-407E-A947-70E740481C1C}">
                <a14:useLocalDpi xmlns:a14="http://schemas.microsoft.com/office/drawing/2010/main" val="0"/>
              </a:ext>
            </a:extLst>
          </a:blip>
          <a:srcRect l="11476" t="23375" r="84056" b="39508"/>
          <a:stretch/>
        </p:blipFill>
        <p:spPr>
          <a:xfrm>
            <a:off x="-1381972" y="2873615"/>
            <a:ext cx="1982903" cy="3613107"/>
          </a:xfrm>
          <a:prstGeom prst="rect">
            <a:avLst/>
          </a:prstGeom>
        </p:spPr>
      </p:pic>
      <p:sp>
        <p:nvSpPr>
          <p:cNvPr id="8" name="Thought Bubble: Cloud 7">
            <a:extLst>
              <a:ext uri="{FF2B5EF4-FFF2-40B4-BE49-F238E27FC236}">
                <a16:creationId xmlns:a16="http://schemas.microsoft.com/office/drawing/2014/main" id="{B670968B-164B-43E1-90E4-2EF672F71B81}"/>
              </a:ext>
            </a:extLst>
          </p:cNvPr>
          <p:cNvSpPr/>
          <p:nvPr/>
        </p:nvSpPr>
        <p:spPr>
          <a:xfrm>
            <a:off x="7220750" y="542266"/>
            <a:ext cx="4724400" cy="2160082"/>
          </a:xfrm>
          <a:prstGeom prst="cloudCallout">
            <a:avLst>
              <a:gd name="adj1" fmla="val -37091"/>
              <a:gd name="adj2" fmla="val 71320"/>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Chào cháu yêu. Cháu ngoan và giỏi quá! </a:t>
            </a:r>
          </a:p>
        </p:txBody>
      </p:sp>
    </p:spTree>
    <p:extLst>
      <p:ext uri="{BB962C8B-B14F-4D97-AF65-F5344CB8AC3E}">
        <p14:creationId xmlns:p14="http://schemas.microsoft.com/office/powerpoint/2010/main" val="2012693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42" presetClass="path" presetSubtype="0" accel="50000" decel="50000" fill="hold" nodeType="withEffect">
                                  <p:stCondLst>
                                    <p:cond delay="0"/>
                                  </p:stCondLst>
                                  <p:childTnLst>
                                    <p:animMotion origin="layout" path="M 1.25E-6 2.59259E-6 L 0.47578 -0.03797 " pathEditMode="relative" rAng="0" ptsTypes="AA">
                                      <p:cBhvr>
                                        <p:cTn id="12" dur="5000" fill="hold"/>
                                        <p:tgtEl>
                                          <p:spTgt spid="7"/>
                                        </p:tgtEl>
                                        <p:attrNameLst>
                                          <p:attrName>ppt_x</p:attrName>
                                          <p:attrName>ppt_y</p:attrName>
                                        </p:attrNameLst>
                                      </p:cBhvr>
                                      <p:rCtr x="23789" y="-1898"/>
                                    </p:animMotion>
                                  </p:childTnLst>
                                </p:cTn>
                              </p:par>
                            </p:childTnLst>
                          </p:cTn>
                        </p:par>
                        <p:par>
                          <p:cTn id="13" fill="hold">
                            <p:stCondLst>
                              <p:cond delay="5000"/>
                            </p:stCondLst>
                            <p:childTnLst>
                              <p:par>
                                <p:cTn id="14" presetID="2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childTnLst>
                                </p:cTn>
                              </p:par>
                            </p:childTnLst>
                          </p:cTn>
                        </p:par>
                        <p:par>
                          <p:cTn id="18" fill="hold">
                            <p:stCondLst>
                              <p:cond delay="5500"/>
                            </p:stCondLst>
                            <p:childTnLst>
                              <p:par>
                                <p:cTn id="19" presetID="22" presetClass="emph" presetSubtype="0" repeatCount="indefinite" fill="hold" grpId="1" nodeType="afterEffect">
                                  <p:stCondLst>
                                    <p:cond delay="0"/>
                                  </p:stCondLst>
                                  <p:childTnLst>
                                    <p:animClr clrSpc="hsl" dir="cw">
                                      <p:cBhvr override="childStyle">
                                        <p:cTn id="20" dur="500" fill="hold"/>
                                        <p:tgtEl>
                                          <p:spTgt spid="6"/>
                                        </p:tgtEl>
                                        <p:attrNameLst>
                                          <p:attrName>style.color</p:attrName>
                                        </p:attrNameLst>
                                      </p:cBhvr>
                                      <p:by>
                                        <p:hsl h="-7200000" s="0" l="0"/>
                                      </p:by>
                                    </p:animClr>
                                    <p:animClr clrSpc="hsl" dir="cw">
                                      <p:cBhvr>
                                        <p:cTn id="21" dur="500" fill="hold"/>
                                        <p:tgtEl>
                                          <p:spTgt spid="6"/>
                                        </p:tgtEl>
                                        <p:attrNameLst>
                                          <p:attrName>fillcolor</p:attrName>
                                        </p:attrNameLst>
                                      </p:cBhvr>
                                      <p:by>
                                        <p:hsl h="-7200000" s="0" l="0"/>
                                      </p:by>
                                    </p:animClr>
                                    <p:animClr clrSpc="hsl" dir="cw">
                                      <p:cBhvr>
                                        <p:cTn id="22" dur="500" fill="hold"/>
                                        <p:tgtEl>
                                          <p:spTgt spid="6"/>
                                        </p:tgtEl>
                                        <p:attrNameLst>
                                          <p:attrName>stroke.color</p:attrName>
                                        </p:attrNameLst>
                                      </p:cBhvr>
                                      <p:by>
                                        <p:hsl h="-7200000" s="0" l="0"/>
                                      </p:by>
                                    </p:animClr>
                                    <p:set>
                                      <p:cBhvr>
                                        <p:cTn id="23" dur="500" fill="hold"/>
                                        <p:tgtEl>
                                          <p:spTgt spid="6"/>
                                        </p:tgtEl>
                                        <p:attrNameLst>
                                          <p:attrName>fill.type</p:attrName>
                                        </p:attrNameLst>
                                      </p:cBhvr>
                                      <p:to>
                                        <p:strVal val="solid"/>
                                      </p:to>
                                    </p:set>
                                  </p:childTnLst>
                                </p:cTn>
                              </p:par>
                            </p:childTnLst>
                          </p:cTn>
                        </p:par>
                        <p:par>
                          <p:cTn id="24" fill="hold">
                            <p:stCondLst>
                              <p:cond delay="6000"/>
                            </p:stCondLst>
                            <p:childTnLst>
                              <p:par>
                                <p:cTn id="25" presetID="42"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79717BCC-86BC-4618-B15C-C5D061C8FF0A}"/>
              </a:ext>
            </a:extLst>
          </p:cNvPr>
          <p:cNvGrpSpPr/>
          <p:nvPr/>
        </p:nvGrpSpPr>
        <p:grpSpPr>
          <a:xfrm>
            <a:off x="1350699" y="457200"/>
            <a:ext cx="9490602" cy="4086552"/>
            <a:chOff x="1350699" y="2804426"/>
            <a:chExt cx="9490602" cy="4086552"/>
          </a:xfrm>
        </p:grpSpPr>
        <p:grpSp>
          <p:nvGrpSpPr>
            <p:cNvPr id="22" name="Graphic 2">
              <a:extLst>
                <a:ext uri="{FF2B5EF4-FFF2-40B4-BE49-F238E27FC236}">
                  <a16:creationId xmlns:a16="http://schemas.microsoft.com/office/drawing/2014/main" id="{C0C64F48-F5C4-4D85-9433-101F786AA945}"/>
                </a:ext>
              </a:extLst>
            </p:cNvPr>
            <p:cNvGrpSpPr/>
            <p:nvPr/>
          </p:nvGrpSpPr>
          <p:grpSpPr>
            <a:xfrm>
              <a:off x="1350699" y="2804426"/>
              <a:ext cx="9490602" cy="4086552"/>
              <a:chOff x="2458645" y="3220808"/>
              <a:chExt cx="7279698" cy="3386033"/>
            </a:xfrm>
          </p:grpSpPr>
          <p:grpSp>
            <p:nvGrpSpPr>
              <p:cNvPr id="23" name="Graphic 2">
                <a:extLst>
                  <a:ext uri="{FF2B5EF4-FFF2-40B4-BE49-F238E27FC236}">
                    <a16:creationId xmlns:a16="http://schemas.microsoft.com/office/drawing/2014/main" id="{00649F33-8EFE-473D-A5CC-C08CDE00C0A7}"/>
                  </a:ext>
                </a:extLst>
              </p:cNvPr>
              <p:cNvGrpSpPr/>
              <p:nvPr/>
            </p:nvGrpSpPr>
            <p:grpSpPr>
              <a:xfrm>
                <a:off x="2458645" y="3220808"/>
                <a:ext cx="7279698" cy="3386033"/>
                <a:chOff x="2458645" y="3220808"/>
                <a:chExt cx="7279698" cy="3386033"/>
              </a:xfrm>
            </p:grpSpPr>
            <p:sp>
              <p:nvSpPr>
                <p:cNvPr id="24" name="Freeform: Shape 23">
                  <a:extLst>
                    <a:ext uri="{FF2B5EF4-FFF2-40B4-BE49-F238E27FC236}">
                      <a16:creationId xmlns:a16="http://schemas.microsoft.com/office/drawing/2014/main" id="{0B54D8E3-1A20-458C-82DF-8349AE634449}"/>
                    </a:ext>
                  </a:extLst>
                </p:cNvPr>
                <p:cNvSpPr/>
                <p:nvPr/>
              </p:nvSpPr>
              <p:spPr>
                <a:xfrm>
                  <a:off x="2488562" y="3243778"/>
                  <a:ext cx="7220170" cy="3339309"/>
                </a:xfrm>
                <a:custGeom>
                  <a:avLst/>
                  <a:gdLst>
                    <a:gd name="connsiteX0" fmla="*/ 3672100 w 7220170"/>
                    <a:gd name="connsiteY0" fmla="*/ 279 h 3339309"/>
                    <a:gd name="connsiteX1" fmla="*/ 3555596 w 7220170"/>
                    <a:gd name="connsiteY1" fmla="*/ 0 h 3339309"/>
                    <a:gd name="connsiteX2" fmla="*/ 2013175 w 7220170"/>
                    <a:gd name="connsiteY2" fmla="*/ 257813 h 3339309"/>
                    <a:gd name="connsiteX3" fmla="*/ 0 w 7220170"/>
                    <a:gd name="connsiteY3" fmla="*/ 1528763 h 3339309"/>
                    <a:gd name="connsiteX4" fmla="*/ 1363764 w 7220170"/>
                    <a:gd name="connsiteY4" fmla="*/ 3334015 h 3339309"/>
                    <a:gd name="connsiteX5" fmla="*/ 3534971 w 7220170"/>
                    <a:gd name="connsiteY5" fmla="*/ 3022130 h 3339309"/>
                    <a:gd name="connsiteX6" fmla="*/ 3681297 w 7220170"/>
                    <a:gd name="connsiteY6" fmla="*/ 3022409 h 3339309"/>
                    <a:gd name="connsiteX7" fmla="*/ 5850554 w 7220170"/>
                    <a:gd name="connsiteY7" fmla="*/ 3339310 h 3339309"/>
                    <a:gd name="connsiteX8" fmla="*/ 7220170 w 7220170"/>
                    <a:gd name="connsiteY8" fmla="*/ 1537961 h 3339309"/>
                    <a:gd name="connsiteX9" fmla="*/ 5213406 w 7220170"/>
                    <a:gd name="connsiteY9" fmla="*/ 261994 h 3339309"/>
                    <a:gd name="connsiteX10" fmla="*/ 3672100 w 7220170"/>
                    <a:gd name="connsiteY10" fmla="*/ 279 h 3339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20170" h="3339309">
                      <a:moveTo>
                        <a:pt x="3672100" y="279"/>
                      </a:moveTo>
                      <a:cubicBezTo>
                        <a:pt x="3633358" y="0"/>
                        <a:pt x="3594338" y="0"/>
                        <a:pt x="3555596" y="0"/>
                      </a:cubicBezTo>
                      <a:cubicBezTo>
                        <a:pt x="3563400" y="6689"/>
                        <a:pt x="2825357" y="6689"/>
                        <a:pt x="2013175" y="257813"/>
                      </a:cubicBezTo>
                      <a:cubicBezTo>
                        <a:pt x="1199878" y="490542"/>
                        <a:pt x="312721" y="973838"/>
                        <a:pt x="0" y="1528763"/>
                      </a:cubicBezTo>
                      <a:cubicBezTo>
                        <a:pt x="505593" y="2102363"/>
                        <a:pt x="960738" y="2706343"/>
                        <a:pt x="1363764" y="3334015"/>
                      </a:cubicBezTo>
                      <a:cubicBezTo>
                        <a:pt x="2073656" y="3131666"/>
                        <a:pt x="2804174" y="3027704"/>
                        <a:pt x="3534971" y="3022130"/>
                      </a:cubicBezTo>
                      <a:cubicBezTo>
                        <a:pt x="3583746" y="3021851"/>
                        <a:pt x="3632522" y="3021851"/>
                        <a:pt x="3681297" y="3022409"/>
                      </a:cubicBezTo>
                      <a:cubicBezTo>
                        <a:pt x="4412094" y="3029934"/>
                        <a:pt x="5141776" y="3135568"/>
                        <a:pt x="5850554" y="3339310"/>
                      </a:cubicBezTo>
                      <a:cubicBezTo>
                        <a:pt x="6254694" y="2712475"/>
                        <a:pt x="6712069" y="2109889"/>
                        <a:pt x="7220170" y="1537961"/>
                      </a:cubicBezTo>
                      <a:cubicBezTo>
                        <a:pt x="6910237" y="982757"/>
                        <a:pt x="6025310" y="497231"/>
                        <a:pt x="5213406" y="261994"/>
                      </a:cubicBezTo>
                      <a:cubicBezTo>
                        <a:pt x="4402339" y="9476"/>
                        <a:pt x="3664017" y="6968"/>
                        <a:pt x="3672100" y="279"/>
                      </a:cubicBezTo>
                      <a:close/>
                    </a:path>
                  </a:pathLst>
                </a:custGeom>
                <a:solidFill>
                  <a:srgbClr val="ED1C24"/>
                </a:solidFill>
                <a:ln w="2784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6F0C40C-33DF-4358-903B-293EB0E4C938}"/>
                    </a:ext>
                  </a:extLst>
                </p:cNvPr>
                <p:cNvSpPr/>
                <p:nvPr/>
              </p:nvSpPr>
              <p:spPr>
                <a:xfrm>
                  <a:off x="3977748" y="4720700"/>
                  <a:ext cx="178657" cy="101453"/>
                </a:xfrm>
                <a:custGeom>
                  <a:avLst/>
                  <a:gdLst>
                    <a:gd name="connsiteX0" fmla="*/ 153294 w 178657"/>
                    <a:gd name="connsiteY0" fmla="*/ 20904 h 101453"/>
                    <a:gd name="connsiteX1" fmla="*/ 170296 w 178657"/>
                    <a:gd name="connsiteY1" fmla="*/ 7246 h 101453"/>
                    <a:gd name="connsiteX2" fmla="*/ 178658 w 178657"/>
                    <a:gd name="connsiteY2" fmla="*/ 0 h 101453"/>
                    <a:gd name="connsiteX3" fmla="*/ 168066 w 178657"/>
                    <a:gd name="connsiteY3" fmla="*/ 6689 h 101453"/>
                    <a:gd name="connsiteX4" fmla="*/ 59367 w 178657"/>
                    <a:gd name="connsiteY4" fmla="*/ 66892 h 101453"/>
                    <a:gd name="connsiteX5" fmla="*/ 0 w 178657"/>
                    <a:gd name="connsiteY5" fmla="*/ 101453 h 101453"/>
                    <a:gd name="connsiteX6" fmla="*/ 111208 w 178657"/>
                    <a:gd name="connsiteY6" fmla="*/ 49612 h 101453"/>
                    <a:gd name="connsiteX7" fmla="*/ 153294 w 178657"/>
                    <a:gd name="connsiteY7" fmla="*/ 20904 h 10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657" h="101453">
                      <a:moveTo>
                        <a:pt x="153294" y="20904"/>
                      </a:moveTo>
                      <a:cubicBezTo>
                        <a:pt x="159148" y="16444"/>
                        <a:pt x="164722" y="11985"/>
                        <a:pt x="170296" y="7246"/>
                      </a:cubicBezTo>
                      <a:cubicBezTo>
                        <a:pt x="173083" y="5017"/>
                        <a:pt x="175871" y="2508"/>
                        <a:pt x="178658" y="0"/>
                      </a:cubicBezTo>
                      <a:cubicBezTo>
                        <a:pt x="175592" y="2787"/>
                        <a:pt x="171968" y="4460"/>
                        <a:pt x="168066" y="6689"/>
                      </a:cubicBezTo>
                      <a:cubicBezTo>
                        <a:pt x="131555" y="26199"/>
                        <a:pt x="95321" y="46267"/>
                        <a:pt x="59367" y="66892"/>
                      </a:cubicBezTo>
                      <a:cubicBezTo>
                        <a:pt x="39578" y="78319"/>
                        <a:pt x="19789" y="90026"/>
                        <a:pt x="0" y="101453"/>
                      </a:cubicBezTo>
                      <a:cubicBezTo>
                        <a:pt x="38463" y="87517"/>
                        <a:pt x="76090" y="71073"/>
                        <a:pt x="111208" y="49612"/>
                      </a:cubicBezTo>
                      <a:cubicBezTo>
                        <a:pt x="125701" y="40693"/>
                        <a:pt x="139916" y="31216"/>
                        <a:pt x="153294" y="20904"/>
                      </a:cubicBezTo>
                      <a:close/>
                    </a:path>
                  </a:pathLst>
                </a:custGeom>
                <a:solidFill>
                  <a:srgbClr val="B36B4A"/>
                </a:solidFill>
                <a:ln w="2784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E6D63431-8D28-4C48-9F47-FA57CC3B4509}"/>
                    </a:ext>
                  </a:extLst>
                </p:cNvPr>
                <p:cNvSpPr/>
                <p:nvPr/>
              </p:nvSpPr>
              <p:spPr>
                <a:xfrm>
                  <a:off x="2458645" y="3220808"/>
                  <a:ext cx="7279698" cy="3386033"/>
                </a:xfrm>
                <a:custGeom>
                  <a:avLst/>
                  <a:gdLst>
                    <a:gd name="connsiteX0" fmla="*/ 5873782 w 7279698"/>
                    <a:gd name="connsiteY0" fmla="*/ 3385135 h 3386033"/>
                    <a:gd name="connsiteX1" fmla="*/ 1399812 w 7279698"/>
                    <a:gd name="connsiteY1" fmla="*/ 3379839 h 3386033"/>
                    <a:gd name="connsiteX2" fmla="*/ 1372777 w 7279698"/>
                    <a:gd name="connsiteY2" fmla="*/ 3370085 h 3386033"/>
                    <a:gd name="connsiteX3" fmla="*/ 4554 w 7279698"/>
                    <a:gd name="connsiteY3" fmla="*/ 1568457 h 3386033"/>
                    <a:gd name="connsiteX4" fmla="*/ 3439 w 7279698"/>
                    <a:gd name="connsiteY4" fmla="*/ 1544766 h 3386033"/>
                    <a:gd name="connsiteX5" fmla="*/ 2033615 w 7279698"/>
                    <a:gd name="connsiteY5" fmla="*/ 257929 h 3386033"/>
                    <a:gd name="connsiteX6" fmla="*/ 3584119 w 7279698"/>
                    <a:gd name="connsiteY6" fmla="*/ 115 h 3386033"/>
                    <a:gd name="connsiteX7" fmla="*/ 3702296 w 7279698"/>
                    <a:gd name="connsiteY7" fmla="*/ 394 h 3386033"/>
                    <a:gd name="connsiteX8" fmla="*/ 5252800 w 7279698"/>
                    <a:gd name="connsiteY8" fmla="*/ 262667 h 3386033"/>
                    <a:gd name="connsiteX9" fmla="*/ 7276287 w 7279698"/>
                    <a:gd name="connsiteY9" fmla="*/ 1554521 h 3386033"/>
                    <a:gd name="connsiteX10" fmla="*/ 7274894 w 7279698"/>
                    <a:gd name="connsiteY10" fmla="*/ 1578490 h 3386033"/>
                    <a:gd name="connsiteX11" fmla="*/ 5900818 w 7279698"/>
                    <a:gd name="connsiteY11" fmla="*/ 3376216 h 3386033"/>
                    <a:gd name="connsiteX12" fmla="*/ 5873782 w 7279698"/>
                    <a:gd name="connsiteY12" fmla="*/ 3385135 h 3386033"/>
                    <a:gd name="connsiteX13" fmla="*/ 1404551 w 7279698"/>
                    <a:gd name="connsiteY13" fmla="*/ 3329670 h 3386033"/>
                    <a:gd name="connsiteX14" fmla="*/ 5869601 w 7279698"/>
                    <a:gd name="connsiteY14" fmla="*/ 3334966 h 3386033"/>
                    <a:gd name="connsiteX15" fmla="*/ 7215527 w 7279698"/>
                    <a:gd name="connsiteY15" fmla="*/ 1555078 h 3386033"/>
                    <a:gd name="connsiteX16" fmla="*/ 5233568 w 7279698"/>
                    <a:gd name="connsiteY16" fmla="*/ 305589 h 3386033"/>
                    <a:gd name="connsiteX17" fmla="*/ 3700623 w 7279698"/>
                    <a:gd name="connsiteY17" fmla="*/ 46661 h 3386033"/>
                    <a:gd name="connsiteX18" fmla="*/ 3585513 w 7279698"/>
                    <a:gd name="connsiteY18" fmla="*/ 46382 h 3386033"/>
                    <a:gd name="connsiteX19" fmla="*/ 2051732 w 7279698"/>
                    <a:gd name="connsiteY19" fmla="*/ 301130 h 3386033"/>
                    <a:gd name="connsiteX20" fmla="*/ 64478 w 7279698"/>
                    <a:gd name="connsiteY20" fmla="*/ 1545602 h 3386033"/>
                    <a:gd name="connsiteX21" fmla="*/ 1404551 w 7279698"/>
                    <a:gd name="connsiteY21" fmla="*/ 3329670 h 338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79698" h="3386033">
                      <a:moveTo>
                        <a:pt x="5873782" y="3385135"/>
                      </a:moveTo>
                      <a:cubicBezTo>
                        <a:pt x="4413303" y="2965108"/>
                        <a:pt x="2862799" y="2962879"/>
                        <a:pt x="1399812" y="3379839"/>
                      </a:cubicBezTo>
                      <a:cubicBezTo>
                        <a:pt x="1389500" y="3382905"/>
                        <a:pt x="1378630" y="3378725"/>
                        <a:pt x="1372777" y="3370085"/>
                      </a:cubicBezTo>
                      <a:cubicBezTo>
                        <a:pt x="968358" y="2743528"/>
                        <a:pt x="511541" y="2140663"/>
                        <a:pt x="4554" y="1568457"/>
                      </a:cubicBezTo>
                      <a:cubicBezTo>
                        <a:pt x="-1020" y="1562046"/>
                        <a:pt x="-1578" y="1553127"/>
                        <a:pt x="3439" y="1544766"/>
                      </a:cubicBezTo>
                      <a:cubicBezTo>
                        <a:pt x="334555" y="965034"/>
                        <a:pt x="1279128" y="466688"/>
                        <a:pt x="2033615" y="257929"/>
                      </a:cubicBezTo>
                      <a:cubicBezTo>
                        <a:pt x="2845240" y="15724"/>
                        <a:pt x="3579381" y="952"/>
                        <a:pt x="3584119" y="115"/>
                      </a:cubicBezTo>
                      <a:cubicBezTo>
                        <a:pt x="3623697" y="-163"/>
                        <a:pt x="3662996" y="115"/>
                        <a:pt x="3702296" y="394"/>
                      </a:cubicBezTo>
                      <a:cubicBezTo>
                        <a:pt x="3708706" y="1509"/>
                        <a:pt x="4442011" y="17953"/>
                        <a:pt x="5252800" y="262667"/>
                      </a:cubicBezTo>
                      <a:cubicBezTo>
                        <a:pt x="6005894" y="473935"/>
                        <a:pt x="6947958" y="974510"/>
                        <a:pt x="7276287" y="1554521"/>
                      </a:cubicBezTo>
                      <a:cubicBezTo>
                        <a:pt x="7281304" y="1562882"/>
                        <a:pt x="7280746" y="1571801"/>
                        <a:pt x="7274894" y="1578490"/>
                      </a:cubicBezTo>
                      <a:cubicBezTo>
                        <a:pt x="6765398" y="2149024"/>
                        <a:pt x="6306630" y="2750496"/>
                        <a:pt x="5900818" y="3376216"/>
                      </a:cubicBezTo>
                      <a:cubicBezTo>
                        <a:pt x="5894964" y="3384020"/>
                        <a:pt x="5884373" y="3387922"/>
                        <a:pt x="5873782" y="3385135"/>
                      </a:cubicBezTo>
                      <a:close/>
                      <a:moveTo>
                        <a:pt x="1404551" y="3329670"/>
                      </a:moveTo>
                      <a:cubicBezTo>
                        <a:pt x="2865029" y="2916890"/>
                        <a:pt x="4411353" y="2919120"/>
                        <a:pt x="5869601" y="3334966"/>
                      </a:cubicBezTo>
                      <a:cubicBezTo>
                        <a:pt x="6267331" y="2716214"/>
                        <a:pt x="6716902" y="2120874"/>
                        <a:pt x="7215527" y="1555078"/>
                      </a:cubicBezTo>
                      <a:cubicBezTo>
                        <a:pt x="6886919" y="994857"/>
                        <a:pt x="5968824" y="511561"/>
                        <a:pt x="5233568" y="305589"/>
                      </a:cubicBezTo>
                      <a:cubicBezTo>
                        <a:pt x="4431141" y="63942"/>
                        <a:pt x="3705362" y="47776"/>
                        <a:pt x="3700623" y="46661"/>
                      </a:cubicBezTo>
                      <a:cubicBezTo>
                        <a:pt x="3662160" y="46382"/>
                        <a:pt x="3623976" y="46382"/>
                        <a:pt x="3585513" y="46382"/>
                      </a:cubicBezTo>
                      <a:cubicBezTo>
                        <a:pt x="3582169" y="47497"/>
                        <a:pt x="2855553" y="61712"/>
                        <a:pt x="2051732" y="301130"/>
                      </a:cubicBezTo>
                      <a:cubicBezTo>
                        <a:pt x="1315919" y="505151"/>
                        <a:pt x="395594" y="985938"/>
                        <a:pt x="64478" y="1545602"/>
                      </a:cubicBezTo>
                      <a:cubicBezTo>
                        <a:pt x="560874" y="2113349"/>
                        <a:pt x="1008215" y="2710082"/>
                        <a:pt x="1404551" y="3329670"/>
                      </a:cubicBezTo>
                      <a:close/>
                    </a:path>
                  </a:pathLst>
                </a:custGeom>
                <a:solidFill>
                  <a:srgbClr val="000000"/>
                </a:solidFill>
                <a:ln w="27845" cap="flat">
                  <a:noFill/>
                  <a:prstDash val="solid"/>
                  <a:miter/>
                </a:ln>
              </p:spPr>
              <p:txBody>
                <a:bodyPr rtlCol="0" anchor="ctr"/>
                <a:lstStyle/>
                <a:p>
                  <a:endParaRPr lang="en-US"/>
                </a:p>
              </p:txBody>
            </p:sp>
          </p:grpSp>
          <p:sp>
            <p:nvSpPr>
              <p:cNvPr id="27" name="Freeform: Shape 26">
                <a:extLst>
                  <a:ext uri="{FF2B5EF4-FFF2-40B4-BE49-F238E27FC236}">
                    <a16:creationId xmlns:a16="http://schemas.microsoft.com/office/drawing/2014/main" id="{0BFBDE9E-BA11-4D8E-B7B5-653723EAD02D}"/>
                  </a:ext>
                </a:extLst>
              </p:cNvPr>
              <p:cNvSpPr/>
              <p:nvPr/>
            </p:nvSpPr>
            <p:spPr>
              <a:xfrm>
                <a:off x="2669728" y="3332054"/>
                <a:ext cx="3545283" cy="1468637"/>
              </a:xfrm>
              <a:custGeom>
                <a:avLst/>
                <a:gdLst>
                  <a:gd name="connsiteX0" fmla="*/ 3545284 w 3545283"/>
                  <a:gd name="connsiteY0" fmla="*/ 913 h 1468637"/>
                  <a:gd name="connsiteX1" fmla="*/ 3367740 w 3545283"/>
                  <a:gd name="connsiteY1" fmla="*/ 15128 h 1468637"/>
                  <a:gd name="connsiteX2" fmla="*/ 2904512 w 3545283"/>
                  <a:gd name="connsiteY2" fmla="*/ 72265 h 1468637"/>
                  <a:gd name="connsiteX3" fmla="*/ 2599038 w 3545283"/>
                  <a:gd name="connsiteY3" fmla="*/ 125779 h 1468637"/>
                  <a:gd name="connsiteX4" fmla="*/ 2262905 w 3545283"/>
                  <a:gd name="connsiteY4" fmla="*/ 200475 h 1468637"/>
                  <a:gd name="connsiteX5" fmla="*/ 1910607 w 3545283"/>
                  <a:gd name="connsiteY5" fmla="*/ 298026 h 1468637"/>
                  <a:gd name="connsiteX6" fmla="*/ 1732785 w 3545283"/>
                  <a:gd name="connsiteY6" fmla="*/ 355163 h 1468637"/>
                  <a:gd name="connsiteX7" fmla="*/ 1556357 w 3545283"/>
                  <a:gd name="connsiteY7" fmla="*/ 418710 h 1468637"/>
                  <a:gd name="connsiteX8" fmla="*/ 1214371 w 3545283"/>
                  <a:gd name="connsiteY8" fmla="*/ 560856 h 1468637"/>
                  <a:gd name="connsiteX9" fmla="*/ 1052436 w 3545283"/>
                  <a:gd name="connsiteY9" fmla="*/ 638897 h 1468637"/>
                  <a:gd name="connsiteX10" fmla="*/ 974117 w 3545283"/>
                  <a:gd name="connsiteY10" fmla="*/ 678753 h 1468637"/>
                  <a:gd name="connsiteX11" fmla="*/ 898584 w 3545283"/>
                  <a:gd name="connsiteY11" fmla="*/ 720003 h 1468637"/>
                  <a:gd name="connsiteX12" fmla="*/ 754209 w 3545283"/>
                  <a:gd name="connsiteY12" fmla="*/ 804176 h 1468637"/>
                  <a:gd name="connsiteX13" fmla="*/ 620425 w 3545283"/>
                  <a:gd name="connsiteY13" fmla="*/ 889463 h 1468637"/>
                  <a:gd name="connsiteX14" fmla="*/ 390204 w 3545283"/>
                  <a:gd name="connsiteY14" fmla="*/ 1059481 h 1468637"/>
                  <a:gd name="connsiteX15" fmla="*/ 295440 w 3545283"/>
                  <a:gd name="connsiteY15" fmla="*/ 1140866 h 1468637"/>
                  <a:gd name="connsiteX16" fmla="*/ 252239 w 3545283"/>
                  <a:gd name="connsiteY16" fmla="*/ 1179330 h 1468637"/>
                  <a:gd name="connsiteX17" fmla="*/ 214055 w 3545283"/>
                  <a:gd name="connsiteY17" fmla="*/ 1217235 h 1468637"/>
                  <a:gd name="connsiteX18" fmla="*/ 146605 w 3545283"/>
                  <a:gd name="connsiteY18" fmla="*/ 1286914 h 1468637"/>
                  <a:gd name="connsiteX19" fmla="*/ 93092 w 3545283"/>
                  <a:gd name="connsiteY19" fmla="*/ 1348232 h 1468637"/>
                  <a:gd name="connsiteX20" fmla="*/ 52399 w 3545283"/>
                  <a:gd name="connsiteY20" fmla="*/ 1398958 h 1468637"/>
                  <a:gd name="connsiteX21" fmla="*/ 23691 w 3545283"/>
                  <a:gd name="connsiteY21" fmla="*/ 1436864 h 1468637"/>
                  <a:gd name="connsiteX22" fmla="*/ 0 w 3545283"/>
                  <a:gd name="connsiteY22" fmla="*/ 1468638 h 1468637"/>
                  <a:gd name="connsiteX23" fmla="*/ 19510 w 3545283"/>
                  <a:gd name="connsiteY23" fmla="*/ 1435470 h 1468637"/>
                  <a:gd name="connsiteX24" fmla="*/ 43201 w 3545283"/>
                  <a:gd name="connsiteY24" fmla="*/ 1395614 h 1468637"/>
                  <a:gd name="connsiteX25" fmla="*/ 78320 w 3545283"/>
                  <a:gd name="connsiteY25" fmla="*/ 1342379 h 1468637"/>
                  <a:gd name="connsiteX26" fmla="*/ 125701 w 3545283"/>
                  <a:gd name="connsiteY26" fmla="*/ 1277159 h 1468637"/>
                  <a:gd name="connsiteX27" fmla="*/ 187577 w 3545283"/>
                  <a:gd name="connsiteY27" fmla="*/ 1203020 h 1468637"/>
                  <a:gd name="connsiteX28" fmla="*/ 222974 w 3545283"/>
                  <a:gd name="connsiteY28" fmla="*/ 1162606 h 1468637"/>
                  <a:gd name="connsiteX29" fmla="*/ 263109 w 3545283"/>
                  <a:gd name="connsiteY29" fmla="*/ 1121356 h 1468637"/>
                  <a:gd name="connsiteX30" fmla="*/ 353692 w 3545283"/>
                  <a:gd name="connsiteY30" fmla="*/ 1034118 h 1468637"/>
                  <a:gd name="connsiteX31" fmla="*/ 578060 w 3545283"/>
                  <a:gd name="connsiteY31" fmla="*/ 851837 h 1468637"/>
                  <a:gd name="connsiteX32" fmla="*/ 855105 w 3545283"/>
                  <a:gd name="connsiteY32" fmla="*/ 671228 h 1468637"/>
                  <a:gd name="connsiteX33" fmla="*/ 930916 w 3545283"/>
                  <a:gd name="connsiteY33" fmla="*/ 627470 h 1468637"/>
                  <a:gd name="connsiteX34" fmla="*/ 1009793 w 3545283"/>
                  <a:gd name="connsiteY34" fmla="*/ 585104 h 1468637"/>
                  <a:gd name="connsiteX35" fmla="*/ 1090342 w 3545283"/>
                  <a:gd name="connsiteY35" fmla="*/ 543018 h 1468637"/>
                  <a:gd name="connsiteX36" fmla="*/ 1173678 w 3545283"/>
                  <a:gd name="connsiteY36" fmla="*/ 503161 h 1468637"/>
                  <a:gd name="connsiteX37" fmla="*/ 1520960 w 3545283"/>
                  <a:gd name="connsiteY37" fmla="*/ 355720 h 1468637"/>
                  <a:gd name="connsiteX38" fmla="*/ 1701011 w 3545283"/>
                  <a:gd name="connsiteY38" fmla="*/ 291894 h 1468637"/>
                  <a:gd name="connsiteX39" fmla="*/ 1882456 w 3545283"/>
                  <a:gd name="connsiteY39" fmla="*/ 234757 h 1468637"/>
                  <a:gd name="connsiteX40" fmla="*/ 2063623 w 3545283"/>
                  <a:gd name="connsiteY40" fmla="*/ 184588 h 1468637"/>
                  <a:gd name="connsiteX41" fmla="*/ 2242280 w 3545283"/>
                  <a:gd name="connsiteY41" fmla="*/ 141387 h 1468637"/>
                  <a:gd name="connsiteX42" fmla="*/ 2585381 w 3545283"/>
                  <a:gd name="connsiteY42" fmla="*/ 74773 h 1468637"/>
                  <a:gd name="connsiteX43" fmla="*/ 2896430 w 3545283"/>
                  <a:gd name="connsiteY43" fmla="*/ 32687 h 1468637"/>
                  <a:gd name="connsiteX44" fmla="*/ 3161490 w 3545283"/>
                  <a:gd name="connsiteY44" fmla="*/ 10111 h 1468637"/>
                  <a:gd name="connsiteX45" fmla="*/ 3366626 w 3545283"/>
                  <a:gd name="connsiteY45" fmla="*/ 1192 h 1468637"/>
                  <a:gd name="connsiteX46" fmla="*/ 3545284 w 3545283"/>
                  <a:gd name="connsiteY46" fmla="*/ 913 h 146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45283" h="1468637">
                    <a:moveTo>
                      <a:pt x="3545284" y="913"/>
                    </a:moveTo>
                    <a:cubicBezTo>
                      <a:pt x="3545284" y="913"/>
                      <a:pt x="3480621" y="4815"/>
                      <a:pt x="3367740" y="15128"/>
                    </a:cubicBezTo>
                    <a:cubicBezTo>
                      <a:pt x="3255139" y="25719"/>
                      <a:pt x="3094598" y="43278"/>
                      <a:pt x="2904512" y="72265"/>
                    </a:cubicBezTo>
                    <a:cubicBezTo>
                      <a:pt x="2809191" y="86758"/>
                      <a:pt x="2706902" y="105153"/>
                      <a:pt x="2599038" y="125779"/>
                    </a:cubicBezTo>
                    <a:cubicBezTo>
                      <a:pt x="2491454" y="147240"/>
                      <a:pt x="2378573" y="172046"/>
                      <a:pt x="2262905" y="200475"/>
                    </a:cubicBezTo>
                    <a:cubicBezTo>
                      <a:pt x="2146959" y="228347"/>
                      <a:pt x="2029340" y="262350"/>
                      <a:pt x="1910607" y="298026"/>
                    </a:cubicBezTo>
                    <a:cubicBezTo>
                      <a:pt x="1851240" y="315864"/>
                      <a:pt x="1792152" y="335653"/>
                      <a:pt x="1732785" y="355163"/>
                    </a:cubicBezTo>
                    <a:cubicBezTo>
                      <a:pt x="1673976" y="375788"/>
                      <a:pt x="1615166" y="396970"/>
                      <a:pt x="1556357" y="418710"/>
                    </a:cubicBezTo>
                    <a:cubicBezTo>
                      <a:pt x="1439575" y="462748"/>
                      <a:pt x="1324186" y="509572"/>
                      <a:pt x="1214371" y="560856"/>
                    </a:cubicBezTo>
                    <a:cubicBezTo>
                      <a:pt x="1159185" y="586498"/>
                      <a:pt x="1104835" y="612140"/>
                      <a:pt x="1052436" y="638897"/>
                    </a:cubicBezTo>
                    <a:cubicBezTo>
                      <a:pt x="1025958" y="651996"/>
                      <a:pt x="1000038" y="665375"/>
                      <a:pt x="974117" y="678753"/>
                    </a:cubicBezTo>
                    <a:cubicBezTo>
                      <a:pt x="948475" y="692411"/>
                      <a:pt x="923390" y="706347"/>
                      <a:pt x="898584" y="720003"/>
                    </a:cubicBezTo>
                    <a:cubicBezTo>
                      <a:pt x="847858" y="747039"/>
                      <a:pt x="801033" y="776304"/>
                      <a:pt x="754209" y="804176"/>
                    </a:cubicBezTo>
                    <a:cubicBezTo>
                      <a:pt x="706827" y="831490"/>
                      <a:pt x="663626" y="861034"/>
                      <a:pt x="620425" y="889463"/>
                    </a:cubicBezTo>
                    <a:cubicBezTo>
                      <a:pt x="535695" y="946879"/>
                      <a:pt x="457932" y="1004016"/>
                      <a:pt x="390204" y="1059481"/>
                    </a:cubicBezTo>
                    <a:cubicBezTo>
                      <a:pt x="355086" y="1086517"/>
                      <a:pt x="324984" y="1114667"/>
                      <a:pt x="295440" y="1140866"/>
                    </a:cubicBezTo>
                    <a:cubicBezTo>
                      <a:pt x="280668" y="1154245"/>
                      <a:pt x="266175" y="1167066"/>
                      <a:pt x="252239" y="1179330"/>
                    </a:cubicBezTo>
                    <a:cubicBezTo>
                      <a:pt x="239139" y="1192150"/>
                      <a:pt x="226318" y="1204972"/>
                      <a:pt x="214055" y="1217235"/>
                    </a:cubicBezTo>
                    <a:cubicBezTo>
                      <a:pt x="189806" y="1241762"/>
                      <a:pt x="166115" y="1264617"/>
                      <a:pt x="146605" y="1286914"/>
                    </a:cubicBezTo>
                    <a:cubicBezTo>
                      <a:pt x="127095" y="1308933"/>
                      <a:pt x="109257" y="1329558"/>
                      <a:pt x="93092" y="1348232"/>
                    </a:cubicBezTo>
                    <a:cubicBezTo>
                      <a:pt x="76369" y="1366628"/>
                      <a:pt x="63548" y="1383908"/>
                      <a:pt x="52399" y="1398958"/>
                    </a:cubicBezTo>
                    <a:cubicBezTo>
                      <a:pt x="40971" y="1414009"/>
                      <a:pt x="31495" y="1426552"/>
                      <a:pt x="23691" y="1436864"/>
                    </a:cubicBezTo>
                    <a:cubicBezTo>
                      <a:pt x="8083" y="1457768"/>
                      <a:pt x="0" y="1468638"/>
                      <a:pt x="0" y="1468638"/>
                    </a:cubicBezTo>
                    <a:cubicBezTo>
                      <a:pt x="0" y="1468638"/>
                      <a:pt x="6689" y="1457211"/>
                      <a:pt x="19510" y="1435470"/>
                    </a:cubicBezTo>
                    <a:cubicBezTo>
                      <a:pt x="25921" y="1424600"/>
                      <a:pt x="33725" y="1411222"/>
                      <a:pt x="43201" y="1395614"/>
                    </a:cubicBezTo>
                    <a:cubicBezTo>
                      <a:pt x="52399" y="1379727"/>
                      <a:pt x="63269" y="1361610"/>
                      <a:pt x="78320" y="1342379"/>
                    </a:cubicBezTo>
                    <a:cubicBezTo>
                      <a:pt x="92534" y="1322590"/>
                      <a:pt x="108142" y="1300850"/>
                      <a:pt x="125701" y="1277159"/>
                    </a:cubicBezTo>
                    <a:cubicBezTo>
                      <a:pt x="142703" y="1253468"/>
                      <a:pt x="165279" y="1229498"/>
                      <a:pt x="187577" y="1203020"/>
                    </a:cubicBezTo>
                    <a:cubicBezTo>
                      <a:pt x="199004" y="1189921"/>
                      <a:pt x="210710" y="1176264"/>
                      <a:pt x="222974" y="1162606"/>
                    </a:cubicBezTo>
                    <a:cubicBezTo>
                      <a:pt x="235795" y="1149228"/>
                      <a:pt x="249452" y="1135292"/>
                      <a:pt x="263109" y="1121356"/>
                    </a:cubicBezTo>
                    <a:cubicBezTo>
                      <a:pt x="290981" y="1093206"/>
                      <a:pt x="320246" y="1063383"/>
                      <a:pt x="353692" y="1034118"/>
                    </a:cubicBezTo>
                    <a:cubicBezTo>
                      <a:pt x="418633" y="974751"/>
                      <a:pt x="493887" y="912876"/>
                      <a:pt x="578060" y="851837"/>
                    </a:cubicBezTo>
                    <a:cubicBezTo>
                      <a:pt x="662232" y="790798"/>
                      <a:pt x="754488" y="729201"/>
                      <a:pt x="855105" y="671228"/>
                    </a:cubicBezTo>
                    <a:cubicBezTo>
                      <a:pt x="880189" y="656735"/>
                      <a:pt x="905552" y="641963"/>
                      <a:pt x="930916" y="627470"/>
                    </a:cubicBezTo>
                    <a:cubicBezTo>
                      <a:pt x="957115" y="613255"/>
                      <a:pt x="983314" y="599040"/>
                      <a:pt x="1009793" y="585104"/>
                    </a:cubicBezTo>
                    <a:cubicBezTo>
                      <a:pt x="1036271" y="571169"/>
                      <a:pt x="1063306" y="556954"/>
                      <a:pt x="1090342" y="543018"/>
                    </a:cubicBezTo>
                    <a:cubicBezTo>
                      <a:pt x="1117935" y="529640"/>
                      <a:pt x="1145807" y="516540"/>
                      <a:pt x="1173678" y="503161"/>
                    </a:cubicBezTo>
                    <a:cubicBezTo>
                      <a:pt x="1285444" y="450205"/>
                      <a:pt x="1402227" y="401430"/>
                      <a:pt x="1520960" y="355720"/>
                    </a:cubicBezTo>
                    <a:cubicBezTo>
                      <a:pt x="1580884" y="333980"/>
                      <a:pt x="1640809" y="312519"/>
                      <a:pt x="1701011" y="291894"/>
                    </a:cubicBezTo>
                    <a:cubicBezTo>
                      <a:pt x="1761493" y="272384"/>
                      <a:pt x="1821696" y="252316"/>
                      <a:pt x="1882456" y="234757"/>
                    </a:cubicBezTo>
                    <a:cubicBezTo>
                      <a:pt x="1942938" y="216919"/>
                      <a:pt x="2003141" y="199639"/>
                      <a:pt x="2063623" y="184588"/>
                    </a:cubicBezTo>
                    <a:cubicBezTo>
                      <a:pt x="2123547" y="168980"/>
                      <a:pt x="2183471" y="154487"/>
                      <a:pt x="2242280" y="141387"/>
                    </a:cubicBezTo>
                    <a:cubicBezTo>
                      <a:pt x="2359899" y="114072"/>
                      <a:pt x="2475288" y="93169"/>
                      <a:pt x="2585381" y="74773"/>
                    </a:cubicBezTo>
                    <a:cubicBezTo>
                      <a:pt x="2695196" y="56936"/>
                      <a:pt x="2799715" y="43000"/>
                      <a:pt x="2896430" y="32687"/>
                    </a:cubicBezTo>
                    <a:cubicBezTo>
                      <a:pt x="2993145" y="21817"/>
                      <a:pt x="3082334" y="15128"/>
                      <a:pt x="3161490" y="10111"/>
                    </a:cubicBezTo>
                    <a:cubicBezTo>
                      <a:pt x="3240645" y="4815"/>
                      <a:pt x="3309767" y="2586"/>
                      <a:pt x="3366626" y="1192"/>
                    </a:cubicBezTo>
                    <a:cubicBezTo>
                      <a:pt x="3480342" y="-1316"/>
                      <a:pt x="3545284" y="913"/>
                      <a:pt x="3545284" y="913"/>
                    </a:cubicBezTo>
                    <a:close/>
                  </a:path>
                </a:pathLst>
              </a:custGeom>
              <a:solidFill>
                <a:srgbClr val="FFFFFF">
                  <a:alpha val="40000"/>
                </a:srgbClr>
              </a:solidFill>
              <a:ln w="27845" cap="flat">
                <a:noFill/>
                <a:prstDash val="solid"/>
                <a:miter/>
              </a:ln>
            </p:spPr>
            <p:txBody>
              <a:bodyPr rtlCol="0" anchor="ctr"/>
              <a:lstStyle/>
              <a:p>
                <a:endParaRPr lang="en-US"/>
              </a:p>
            </p:txBody>
          </p:sp>
          <p:grpSp>
            <p:nvGrpSpPr>
              <p:cNvPr id="28" name="Graphic 2">
                <a:extLst>
                  <a:ext uri="{FF2B5EF4-FFF2-40B4-BE49-F238E27FC236}">
                    <a16:creationId xmlns:a16="http://schemas.microsoft.com/office/drawing/2014/main" id="{BBA71F52-E8FC-4E48-B5A2-94A4F7D076CB}"/>
                  </a:ext>
                </a:extLst>
              </p:cNvPr>
              <p:cNvGrpSpPr/>
              <p:nvPr/>
            </p:nvGrpSpPr>
            <p:grpSpPr>
              <a:xfrm>
                <a:off x="2870126" y="3477622"/>
                <a:ext cx="6457220" cy="2834883"/>
                <a:chOff x="2870126" y="3477622"/>
                <a:chExt cx="6457220" cy="2834883"/>
              </a:xfrm>
            </p:grpSpPr>
            <p:sp>
              <p:nvSpPr>
                <p:cNvPr id="29" name="Freeform: Shape 28">
                  <a:extLst>
                    <a:ext uri="{FF2B5EF4-FFF2-40B4-BE49-F238E27FC236}">
                      <a16:creationId xmlns:a16="http://schemas.microsoft.com/office/drawing/2014/main" id="{D38305B5-35C2-4F6E-8FD2-2FF6F59FA016}"/>
                    </a:ext>
                  </a:extLst>
                </p:cNvPr>
                <p:cNvSpPr/>
                <p:nvPr/>
              </p:nvSpPr>
              <p:spPr>
                <a:xfrm>
                  <a:off x="2914721" y="3512740"/>
                  <a:ext cx="6368131" cy="2764316"/>
                </a:xfrm>
                <a:custGeom>
                  <a:avLst/>
                  <a:gdLst>
                    <a:gd name="connsiteX0" fmla="*/ 3237580 w 6368131"/>
                    <a:gd name="connsiteY0" fmla="*/ 279 h 2764316"/>
                    <a:gd name="connsiteX1" fmla="*/ 3136405 w 6368131"/>
                    <a:gd name="connsiteY1" fmla="*/ 0 h 2764316"/>
                    <a:gd name="connsiteX2" fmla="*/ 1794382 w 6368131"/>
                    <a:gd name="connsiteY2" fmla="*/ 206808 h 2764316"/>
                    <a:gd name="connsiteX3" fmla="*/ 0 w 6368131"/>
                    <a:gd name="connsiteY3" fmla="*/ 1236110 h 2764316"/>
                    <a:gd name="connsiteX4" fmla="*/ 1121558 w 6368131"/>
                    <a:gd name="connsiteY4" fmla="*/ 2759578 h 2764316"/>
                    <a:gd name="connsiteX5" fmla="*/ 3114944 w 6368131"/>
                    <a:gd name="connsiteY5" fmla="*/ 2505667 h 2764316"/>
                    <a:gd name="connsiteX6" fmla="*/ 3249286 w 6368131"/>
                    <a:gd name="connsiteY6" fmla="*/ 2505946 h 2764316"/>
                    <a:gd name="connsiteX7" fmla="*/ 5241278 w 6368131"/>
                    <a:gd name="connsiteY7" fmla="*/ 2764317 h 2764316"/>
                    <a:gd name="connsiteX8" fmla="*/ 6368132 w 6368131"/>
                    <a:gd name="connsiteY8" fmla="*/ 1244194 h 2764316"/>
                    <a:gd name="connsiteX9" fmla="*/ 4578488 w 6368131"/>
                    <a:gd name="connsiteY9" fmla="*/ 210710 h 2764316"/>
                    <a:gd name="connsiteX10" fmla="*/ 3237580 w 6368131"/>
                    <a:gd name="connsiteY10" fmla="*/ 279 h 2764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68131" h="2764316">
                      <a:moveTo>
                        <a:pt x="3237580" y="279"/>
                      </a:moveTo>
                      <a:cubicBezTo>
                        <a:pt x="3203855" y="0"/>
                        <a:pt x="3170130" y="0"/>
                        <a:pt x="3136405" y="0"/>
                      </a:cubicBezTo>
                      <a:cubicBezTo>
                        <a:pt x="3141979" y="5296"/>
                        <a:pt x="2504553" y="6132"/>
                        <a:pt x="1794382" y="206808"/>
                      </a:cubicBezTo>
                      <a:cubicBezTo>
                        <a:pt x="1083653" y="393827"/>
                        <a:pt x="300178" y="780129"/>
                        <a:pt x="0" y="1236110"/>
                      </a:cubicBezTo>
                      <a:cubicBezTo>
                        <a:pt x="411944" y="1724144"/>
                        <a:pt x="786261" y="2233360"/>
                        <a:pt x="1121558" y="2759578"/>
                      </a:cubicBezTo>
                      <a:cubicBezTo>
                        <a:pt x="1775986" y="2594857"/>
                        <a:pt x="2445465" y="2510405"/>
                        <a:pt x="3114944" y="2505667"/>
                      </a:cubicBezTo>
                      <a:cubicBezTo>
                        <a:pt x="3159817" y="2505389"/>
                        <a:pt x="3204412" y="2505389"/>
                        <a:pt x="3249286" y="2505946"/>
                      </a:cubicBezTo>
                      <a:cubicBezTo>
                        <a:pt x="3918765" y="2512078"/>
                        <a:pt x="4587686" y="2598201"/>
                        <a:pt x="5241278" y="2764317"/>
                      </a:cubicBezTo>
                      <a:cubicBezTo>
                        <a:pt x="5577969" y="2238935"/>
                        <a:pt x="5953958" y="1730833"/>
                        <a:pt x="6368132" y="1244194"/>
                      </a:cubicBezTo>
                      <a:cubicBezTo>
                        <a:pt x="6069904" y="787655"/>
                        <a:pt x="5288381" y="399402"/>
                        <a:pt x="4578488" y="210710"/>
                      </a:cubicBezTo>
                      <a:cubicBezTo>
                        <a:pt x="3869432" y="8362"/>
                        <a:pt x="3232005" y="5296"/>
                        <a:pt x="3237580" y="279"/>
                      </a:cubicBezTo>
                      <a:close/>
                    </a:path>
                  </a:pathLst>
                </a:custGeom>
                <a:solidFill>
                  <a:srgbClr val="D1D3D4"/>
                </a:solidFill>
                <a:ln w="2784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5DB7AE20-4017-4ECC-83F3-A80694B45F14}"/>
                    </a:ext>
                  </a:extLst>
                </p:cNvPr>
                <p:cNvSpPr/>
                <p:nvPr/>
              </p:nvSpPr>
              <p:spPr>
                <a:xfrm>
                  <a:off x="2870126" y="3477622"/>
                  <a:ext cx="6457220" cy="2834883"/>
                </a:xfrm>
                <a:custGeom>
                  <a:avLst/>
                  <a:gdLst>
                    <a:gd name="connsiteX0" fmla="*/ 5277233 w 6457220"/>
                    <a:gd name="connsiteY0" fmla="*/ 2833717 h 2834883"/>
                    <a:gd name="connsiteX1" fmla="*/ 1174793 w 6457220"/>
                    <a:gd name="connsiteY1" fmla="*/ 2828700 h 2834883"/>
                    <a:gd name="connsiteX2" fmla="*/ 1134379 w 6457220"/>
                    <a:gd name="connsiteY2" fmla="*/ 2813650 h 2834883"/>
                    <a:gd name="connsiteX3" fmla="*/ 6689 w 6457220"/>
                    <a:gd name="connsiteY3" fmla="*/ 1294920 h 2834883"/>
                    <a:gd name="connsiteX4" fmla="*/ 6689 w 6457220"/>
                    <a:gd name="connsiteY4" fmla="*/ 1257572 h 2834883"/>
                    <a:gd name="connsiteX5" fmla="*/ 1826155 w 6457220"/>
                    <a:gd name="connsiteY5" fmla="*/ 207923 h 2834883"/>
                    <a:gd name="connsiteX6" fmla="*/ 3179328 w 6457220"/>
                    <a:gd name="connsiteY6" fmla="*/ 0 h 2834883"/>
                    <a:gd name="connsiteX7" fmla="*/ 3282732 w 6457220"/>
                    <a:gd name="connsiteY7" fmla="*/ 279 h 2834883"/>
                    <a:gd name="connsiteX8" fmla="*/ 4636462 w 6457220"/>
                    <a:gd name="connsiteY8" fmla="*/ 211825 h 2834883"/>
                    <a:gd name="connsiteX9" fmla="*/ 6450911 w 6457220"/>
                    <a:gd name="connsiteY9" fmla="*/ 1265933 h 2834883"/>
                    <a:gd name="connsiteX10" fmla="*/ 6450353 w 6457220"/>
                    <a:gd name="connsiteY10" fmla="*/ 1303560 h 2834883"/>
                    <a:gd name="connsiteX11" fmla="*/ 5317647 w 6457220"/>
                    <a:gd name="connsiteY11" fmla="*/ 2818945 h 2834883"/>
                    <a:gd name="connsiteX12" fmla="*/ 5277233 w 6457220"/>
                    <a:gd name="connsiteY12" fmla="*/ 2833717 h 2834883"/>
                    <a:gd name="connsiteX13" fmla="*/ 1184270 w 6457220"/>
                    <a:gd name="connsiteY13" fmla="*/ 2754004 h 2834883"/>
                    <a:gd name="connsiteX14" fmla="*/ 5268035 w 6457220"/>
                    <a:gd name="connsiteY14" fmla="*/ 2759021 h 2834883"/>
                    <a:gd name="connsiteX15" fmla="*/ 6360885 w 6457220"/>
                    <a:gd name="connsiteY15" fmla="*/ 1273180 h 2834883"/>
                    <a:gd name="connsiteX16" fmla="*/ 4602737 w 6457220"/>
                    <a:gd name="connsiteY16" fmla="*/ 277881 h 2834883"/>
                    <a:gd name="connsiteX17" fmla="*/ 3280223 w 6457220"/>
                    <a:gd name="connsiteY17" fmla="*/ 70237 h 2834883"/>
                    <a:gd name="connsiteX18" fmla="*/ 3181279 w 6457220"/>
                    <a:gd name="connsiteY18" fmla="*/ 70237 h 2834883"/>
                    <a:gd name="connsiteX19" fmla="*/ 1859602 w 6457220"/>
                    <a:gd name="connsiteY19" fmla="*/ 273979 h 2834883"/>
                    <a:gd name="connsiteX20" fmla="*/ 96994 w 6457220"/>
                    <a:gd name="connsiteY20" fmla="*/ 1264818 h 2834883"/>
                    <a:gd name="connsiteX21" fmla="*/ 1184270 w 6457220"/>
                    <a:gd name="connsiteY21" fmla="*/ 2754004 h 2834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457220" h="2834883">
                      <a:moveTo>
                        <a:pt x="5277233" y="2833717"/>
                      </a:moveTo>
                      <a:cubicBezTo>
                        <a:pt x="3932143" y="2491731"/>
                        <a:pt x="2521834" y="2489780"/>
                        <a:pt x="1174793" y="2828700"/>
                      </a:cubicBezTo>
                      <a:cubicBezTo>
                        <a:pt x="1158906" y="2832602"/>
                        <a:pt x="1142741" y="2826470"/>
                        <a:pt x="1134379" y="2813650"/>
                      </a:cubicBezTo>
                      <a:cubicBezTo>
                        <a:pt x="796853" y="2288825"/>
                        <a:pt x="420584" y="1781281"/>
                        <a:pt x="6689" y="1294920"/>
                      </a:cubicBezTo>
                      <a:cubicBezTo>
                        <a:pt x="-2230" y="1284607"/>
                        <a:pt x="-2230" y="1270114"/>
                        <a:pt x="6689" y="1257572"/>
                      </a:cubicBezTo>
                      <a:cubicBezTo>
                        <a:pt x="265339" y="881304"/>
                        <a:pt x="867089" y="470196"/>
                        <a:pt x="1826155" y="207923"/>
                      </a:cubicBezTo>
                      <a:cubicBezTo>
                        <a:pt x="2537163" y="13378"/>
                        <a:pt x="3174590" y="836"/>
                        <a:pt x="3179328" y="0"/>
                      </a:cubicBezTo>
                      <a:cubicBezTo>
                        <a:pt x="3213889" y="0"/>
                        <a:pt x="3248171" y="0"/>
                        <a:pt x="3282732" y="279"/>
                      </a:cubicBezTo>
                      <a:cubicBezTo>
                        <a:pt x="3289142" y="1115"/>
                        <a:pt x="3926290" y="15329"/>
                        <a:pt x="4636462" y="211825"/>
                      </a:cubicBezTo>
                      <a:cubicBezTo>
                        <a:pt x="5594413" y="476606"/>
                        <a:pt x="6193934" y="889386"/>
                        <a:pt x="6450911" y="1265933"/>
                      </a:cubicBezTo>
                      <a:cubicBezTo>
                        <a:pt x="6459551" y="1278476"/>
                        <a:pt x="6459272" y="1292969"/>
                        <a:pt x="6450353" y="1303560"/>
                      </a:cubicBezTo>
                      <a:cubicBezTo>
                        <a:pt x="6034507" y="1788528"/>
                        <a:pt x="5656567" y="2295236"/>
                        <a:pt x="5317647" y="2818945"/>
                      </a:cubicBezTo>
                      <a:cubicBezTo>
                        <a:pt x="5309285" y="2831488"/>
                        <a:pt x="5292841" y="2837619"/>
                        <a:pt x="5277233" y="2833717"/>
                      </a:cubicBezTo>
                      <a:close/>
                      <a:moveTo>
                        <a:pt x="1184270" y="2754004"/>
                      </a:moveTo>
                      <a:cubicBezTo>
                        <a:pt x="2525736" y="2420937"/>
                        <a:pt x="3928520" y="2422888"/>
                        <a:pt x="5268035" y="2759021"/>
                      </a:cubicBezTo>
                      <a:cubicBezTo>
                        <a:pt x="5595249" y="2246182"/>
                        <a:pt x="5960090" y="1749507"/>
                        <a:pt x="6360885" y="1273180"/>
                      </a:cubicBezTo>
                      <a:cubicBezTo>
                        <a:pt x="6058756" y="834479"/>
                        <a:pt x="5295907" y="461277"/>
                        <a:pt x="4602737" y="277881"/>
                      </a:cubicBezTo>
                      <a:cubicBezTo>
                        <a:pt x="3910124" y="81664"/>
                        <a:pt x="3287191" y="75254"/>
                        <a:pt x="3280223" y="70237"/>
                      </a:cubicBezTo>
                      <a:cubicBezTo>
                        <a:pt x="3247335" y="70237"/>
                        <a:pt x="3214167" y="69958"/>
                        <a:pt x="3181279" y="70237"/>
                      </a:cubicBezTo>
                      <a:cubicBezTo>
                        <a:pt x="3175147" y="75254"/>
                        <a:pt x="2552771" y="79434"/>
                        <a:pt x="1859602" y="273979"/>
                      </a:cubicBezTo>
                      <a:cubicBezTo>
                        <a:pt x="1165874" y="455424"/>
                        <a:pt x="401353" y="826675"/>
                        <a:pt x="96994" y="1264818"/>
                      </a:cubicBezTo>
                      <a:cubicBezTo>
                        <a:pt x="495281" y="1742818"/>
                        <a:pt x="858170" y="2240328"/>
                        <a:pt x="1184270" y="2754004"/>
                      </a:cubicBezTo>
                      <a:close/>
                    </a:path>
                  </a:pathLst>
                </a:custGeom>
                <a:solidFill>
                  <a:srgbClr val="000000"/>
                </a:solidFill>
                <a:ln w="27845" cap="flat">
                  <a:noFill/>
                  <a:prstDash val="solid"/>
                  <a:miter/>
                </a:ln>
              </p:spPr>
              <p:txBody>
                <a:bodyPr rtlCol="0" anchor="ctr"/>
                <a:lstStyle/>
                <a:p>
                  <a:endParaRPr lang="en-US"/>
                </a:p>
              </p:txBody>
            </p:sp>
          </p:grpSp>
          <p:sp>
            <p:nvSpPr>
              <p:cNvPr id="31" name="Freeform: Shape 30">
                <a:extLst>
                  <a:ext uri="{FF2B5EF4-FFF2-40B4-BE49-F238E27FC236}">
                    <a16:creationId xmlns:a16="http://schemas.microsoft.com/office/drawing/2014/main" id="{38E969E1-6BEE-410C-9F9D-33CAD09FB92E}"/>
                  </a:ext>
                </a:extLst>
              </p:cNvPr>
              <p:cNvSpPr/>
              <p:nvPr/>
            </p:nvSpPr>
            <p:spPr>
              <a:xfrm>
                <a:off x="3195389" y="3635166"/>
                <a:ext cx="5822960" cy="2463789"/>
              </a:xfrm>
              <a:custGeom>
                <a:avLst/>
                <a:gdLst>
                  <a:gd name="connsiteX0" fmla="*/ 2961092 w 5822960"/>
                  <a:gd name="connsiteY0" fmla="*/ 209 h 2463789"/>
                  <a:gd name="connsiteX1" fmla="*/ 2869115 w 5822960"/>
                  <a:gd name="connsiteY1" fmla="*/ 209 h 2463789"/>
                  <a:gd name="connsiteX2" fmla="*/ 1650842 w 5822960"/>
                  <a:gd name="connsiteY2" fmla="*/ 178588 h 2463789"/>
                  <a:gd name="connsiteX3" fmla="*/ 0 w 5822960"/>
                  <a:gd name="connsiteY3" fmla="*/ 1073549 h 2463789"/>
                  <a:gd name="connsiteX4" fmla="*/ 985265 w 5822960"/>
                  <a:gd name="connsiteY4" fmla="*/ 2455707 h 2463789"/>
                  <a:gd name="connsiteX5" fmla="*/ 2845982 w 5822960"/>
                  <a:gd name="connsiteY5" fmla="*/ 2240816 h 2463789"/>
                  <a:gd name="connsiteX6" fmla="*/ 2971126 w 5822960"/>
                  <a:gd name="connsiteY6" fmla="*/ 2241095 h 2463789"/>
                  <a:gd name="connsiteX7" fmla="*/ 4830449 w 5822960"/>
                  <a:gd name="connsiteY7" fmla="*/ 2463790 h 2463789"/>
                  <a:gd name="connsiteX8" fmla="*/ 5822961 w 5822960"/>
                  <a:gd name="connsiteY8" fmla="*/ 1086370 h 2463789"/>
                  <a:gd name="connsiteX9" fmla="*/ 4177693 w 5822960"/>
                  <a:gd name="connsiteY9" fmla="*/ 184441 h 2463789"/>
                  <a:gd name="connsiteX10" fmla="*/ 2961092 w 5822960"/>
                  <a:gd name="connsiteY10" fmla="*/ 209 h 246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22960" h="2463789">
                    <a:moveTo>
                      <a:pt x="2961092" y="209"/>
                    </a:moveTo>
                    <a:cubicBezTo>
                      <a:pt x="2930433" y="-70"/>
                      <a:pt x="2899774" y="-70"/>
                      <a:pt x="2869115" y="209"/>
                    </a:cubicBezTo>
                    <a:cubicBezTo>
                      <a:pt x="2873575" y="4668"/>
                      <a:pt x="2297466" y="5783"/>
                      <a:pt x="1650842" y="178588"/>
                    </a:cubicBezTo>
                    <a:cubicBezTo>
                      <a:pt x="1003940" y="339687"/>
                      <a:pt x="286800" y="671917"/>
                      <a:pt x="0" y="1073549"/>
                    </a:cubicBezTo>
                    <a:cubicBezTo>
                      <a:pt x="359824" y="1518660"/>
                      <a:pt x="688710" y="1980494"/>
                      <a:pt x="985265" y="2455707"/>
                    </a:cubicBezTo>
                    <a:cubicBezTo>
                      <a:pt x="1597607" y="2315512"/>
                      <a:pt x="2221655" y="2243882"/>
                      <a:pt x="2845982" y="2240816"/>
                    </a:cubicBezTo>
                    <a:cubicBezTo>
                      <a:pt x="2887789" y="2240537"/>
                      <a:pt x="2929597" y="2240816"/>
                      <a:pt x="2971126" y="2241095"/>
                    </a:cubicBezTo>
                    <a:cubicBezTo>
                      <a:pt x="3595452" y="2246948"/>
                      <a:pt x="4218943" y="2321087"/>
                      <a:pt x="4830449" y="2463790"/>
                    </a:cubicBezTo>
                    <a:cubicBezTo>
                      <a:pt x="5129234" y="1989971"/>
                      <a:pt x="5460350" y="1529530"/>
                      <a:pt x="5822961" y="1086370"/>
                    </a:cubicBezTo>
                    <a:cubicBezTo>
                      <a:pt x="5538391" y="683902"/>
                      <a:pt x="4823481" y="348605"/>
                      <a:pt x="4177693" y="184441"/>
                    </a:cubicBezTo>
                    <a:cubicBezTo>
                      <a:pt x="3532741" y="8292"/>
                      <a:pt x="2956632" y="4390"/>
                      <a:pt x="2961092" y="209"/>
                    </a:cubicBezTo>
                    <a:close/>
                  </a:path>
                </a:pathLst>
              </a:custGeom>
              <a:solidFill>
                <a:srgbClr val="FEFEFE"/>
              </a:solidFill>
              <a:ln w="27845" cap="flat">
                <a:noFill/>
                <a:prstDash val="solid"/>
                <a:miter/>
              </a:ln>
            </p:spPr>
            <p:txBody>
              <a:bodyPr rtlCol="0" anchor="ctr"/>
              <a:lstStyle/>
              <a:p>
                <a:endParaRPr lang="en-US"/>
              </a:p>
            </p:txBody>
          </p:sp>
        </p:grpSp>
        <p:sp>
          <p:nvSpPr>
            <p:cNvPr id="38" name="PA_文本框 10">
              <a:extLst>
                <a:ext uri="{FF2B5EF4-FFF2-40B4-BE49-F238E27FC236}">
                  <a16:creationId xmlns:a16="http://schemas.microsoft.com/office/drawing/2014/main" id="{E90B6DE8-EBD9-4E10-80A5-F6EFD098622D}"/>
                </a:ext>
              </a:extLst>
            </p:cNvPr>
            <p:cNvSpPr txBox="1"/>
            <p:nvPr/>
          </p:nvSpPr>
          <p:spPr>
            <a:xfrm>
              <a:off x="3947932" y="3621042"/>
              <a:ext cx="4549182"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a:ln w="0">
                    <a:noFill/>
                  </a:ln>
                  <a:solidFill>
                    <a:prstClr val="black"/>
                  </a:solidFill>
                  <a:effectLst/>
                  <a:uLnTx/>
                  <a:uFillTx/>
                  <a:latin typeface="iCiel Crocante" panose="02000000000000000000" pitchFamily="50" charset="0"/>
                  <a:ea typeface="Microsoft YaHei" panose="020B0503020204020204" pitchFamily="34" charset="-122"/>
                </a:rPr>
                <a:t>Chúc mừng bạn hoàn thành thử thách!</a:t>
              </a:r>
              <a:endParaRPr kumimoji="0" lang="zh-CN" altLang="en-US" sz="3200" b="0" i="0" u="none" strike="noStrike" kern="1200" cap="none" spc="0" normalizeH="0" baseline="0" noProof="0" dirty="0">
                <a:ln w="0">
                  <a:noFill/>
                </a:ln>
                <a:solidFill>
                  <a:prstClr val="black"/>
                </a:solidFill>
                <a:effectLst/>
                <a:uLnTx/>
                <a:uFillTx/>
                <a:latin typeface="iCiel Crocante" panose="02000000000000000000" pitchFamily="50" charset="0"/>
                <a:ea typeface="Microsoft YaHei" panose="020B0503020204020204" pitchFamily="34" charset="-122"/>
              </a:endParaRPr>
            </a:p>
          </p:txBody>
        </p:sp>
        <p:sp>
          <p:nvSpPr>
            <p:cNvPr id="40" name="PA_文本框 27">
              <a:extLst>
                <a:ext uri="{FF2B5EF4-FFF2-40B4-BE49-F238E27FC236}">
                  <a16:creationId xmlns:a16="http://schemas.microsoft.com/office/drawing/2014/main" id="{E870EE6B-9AA9-4FD4-B6B7-2727579CEE89}"/>
                </a:ext>
              </a:extLst>
            </p:cNvPr>
            <p:cNvSpPr txBox="1"/>
            <p:nvPr/>
          </p:nvSpPr>
          <p:spPr>
            <a:xfrm>
              <a:off x="3657600" y="4696361"/>
              <a:ext cx="5129846" cy="13234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a:ln w="19050">
                    <a:solidFill>
                      <a:prstClr val="black"/>
                    </a:solidFill>
                  </a:ln>
                  <a:solidFill>
                    <a:schemeClr val="accent4">
                      <a:lumMod val="75000"/>
                    </a:schemeClr>
                  </a:solidFill>
                  <a:effectLst/>
                  <a:uLnTx/>
                  <a:uFillTx/>
                  <a:latin typeface="iCiel Crocante" panose="02000000000000000000" pitchFamily="50" charset="0"/>
                  <a:ea typeface="Microsoft YaHei" panose="020B0503020204020204" pitchFamily="34" charset="-122"/>
                </a:rPr>
                <a:t>TẠM BIỆT VÀ HẸN GẶP LẠI!</a:t>
              </a:r>
              <a:endParaRPr kumimoji="0" lang="zh-CN" altLang="en-US" sz="4000" b="0" i="0" u="none" strike="noStrike" kern="1200" cap="none" spc="0" normalizeH="0" baseline="0" noProof="0" dirty="0">
                <a:ln w="19050">
                  <a:solidFill>
                    <a:prstClr val="black"/>
                  </a:solidFill>
                </a:ln>
                <a:solidFill>
                  <a:schemeClr val="accent4">
                    <a:lumMod val="75000"/>
                  </a:schemeClr>
                </a:solidFill>
                <a:effectLst/>
                <a:uLnTx/>
                <a:uFillTx/>
                <a:latin typeface="iCiel Crocante" panose="02000000000000000000" pitchFamily="50" charset="0"/>
                <a:ea typeface="Microsoft YaHei" panose="020B0503020204020204" pitchFamily="34" charset="-122"/>
              </a:endParaRPr>
            </a:p>
          </p:txBody>
        </p:sp>
      </p:grpSp>
      <p:pic>
        <p:nvPicPr>
          <p:cNvPr id="5" name="Picture 4">
            <a:extLst>
              <a:ext uri="{FF2B5EF4-FFF2-40B4-BE49-F238E27FC236}">
                <a16:creationId xmlns:a16="http://schemas.microsoft.com/office/drawing/2014/main" id="{F0BC12D3-EEBE-44EE-9C41-11771552E4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2282" y="5154294"/>
            <a:ext cx="1623263" cy="691834"/>
          </a:xfrm>
          <a:prstGeom prst="rect">
            <a:avLst/>
          </a:prstGeom>
        </p:spPr>
      </p:pic>
      <p:pic>
        <p:nvPicPr>
          <p:cNvPr id="7" name="Picture 6">
            <a:extLst>
              <a:ext uri="{FF2B5EF4-FFF2-40B4-BE49-F238E27FC236}">
                <a16:creationId xmlns:a16="http://schemas.microsoft.com/office/drawing/2014/main" id="{20D553A0-4301-4AA1-91D0-D6C68A890C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7905" y="4880640"/>
            <a:ext cx="1679638" cy="1869562"/>
          </a:xfrm>
          <a:prstGeom prst="rect">
            <a:avLst/>
          </a:prstGeom>
        </p:spPr>
      </p:pic>
      <p:pic>
        <p:nvPicPr>
          <p:cNvPr id="37" name="Picture 36">
            <a:extLst>
              <a:ext uri="{FF2B5EF4-FFF2-40B4-BE49-F238E27FC236}">
                <a16:creationId xmlns:a16="http://schemas.microsoft.com/office/drawing/2014/main" id="{51083918-3B29-45CB-83CA-035678DB3A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4021" y="1801400"/>
            <a:ext cx="3918643" cy="4887397"/>
          </a:xfrm>
          <a:prstGeom prst="rect">
            <a:avLst/>
          </a:prstGeom>
        </p:spPr>
      </p:pic>
      <p:pic>
        <p:nvPicPr>
          <p:cNvPr id="20" name="Picture 19">
            <a:extLst>
              <a:ext uri="{FF2B5EF4-FFF2-40B4-BE49-F238E27FC236}">
                <a16:creationId xmlns:a16="http://schemas.microsoft.com/office/drawing/2014/main" id="{4BDDC16F-CE5A-4DA5-81BE-42D7BCA38A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83542" y="2136346"/>
            <a:ext cx="3780768" cy="4715436"/>
          </a:xfrm>
          <a:prstGeom prst="rect">
            <a:avLst/>
          </a:prstGeom>
        </p:spPr>
      </p:pic>
    </p:spTree>
    <p:extLst>
      <p:ext uri="{BB962C8B-B14F-4D97-AF65-F5344CB8AC3E}">
        <p14:creationId xmlns:p14="http://schemas.microsoft.com/office/powerpoint/2010/main" val="41854564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anim calcmode="lin" valueType="num">
                                      <p:cBhvr>
                                        <p:cTn id="8" dur="500" fill="hold"/>
                                        <p:tgtEl>
                                          <p:spTgt spid="42"/>
                                        </p:tgtEl>
                                        <p:attrNameLst>
                                          <p:attrName>style.rotation</p:attrName>
                                        </p:attrNameLst>
                                      </p:cBhvr>
                                      <p:tavLst>
                                        <p:tav tm="0">
                                          <p:val>
                                            <p:fltVal val="720"/>
                                          </p:val>
                                        </p:tav>
                                        <p:tav tm="100000">
                                          <p:val>
                                            <p:fltVal val="0"/>
                                          </p:val>
                                        </p:tav>
                                      </p:tavLst>
                                    </p:anim>
                                    <p:anim calcmode="lin" valueType="num">
                                      <p:cBhvr>
                                        <p:cTn id="9" dur="500" fill="hold"/>
                                        <p:tgtEl>
                                          <p:spTgt spid="42"/>
                                        </p:tgtEl>
                                        <p:attrNameLst>
                                          <p:attrName>ppt_h</p:attrName>
                                        </p:attrNameLst>
                                      </p:cBhvr>
                                      <p:tavLst>
                                        <p:tav tm="0">
                                          <p:val>
                                            <p:fltVal val="0"/>
                                          </p:val>
                                        </p:tav>
                                        <p:tav tm="100000">
                                          <p:val>
                                            <p:strVal val="#ppt_h"/>
                                          </p:val>
                                        </p:tav>
                                      </p:tavLst>
                                    </p:anim>
                                    <p:anim calcmode="lin" valueType="num">
                                      <p:cBhvr>
                                        <p:cTn id="10" dur="500" fill="hold"/>
                                        <p:tgtEl>
                                          <p:spTgt spid="4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24" name="Picture 4" descr="Sticker of B.Duck on Behance | à¸ªà¸à¸´à¸à¹à¸à¸­à¸£à¹"/>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27988" y="5166865"/>
            <a:ext cx="1802395" cy="180239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Happy Cartoon Sticker by B.Duck for iOS &amp; Android | GIPH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54812" y="4762642"/>
            <a:ext cx="2095357" cy="209535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Sport Ball Sticker by B.Duck for iOS &amp; Android | GIPHY"/>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037200" y="4367963"/>
            <a:ext cx="2095357" cy="209535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Emoji Eat Sticker by B.Duck à¹à¸à¸à¸µ 2020 | à¸ªà¸à¸´à¸à¹à¸à¸­à¸£à¹"/>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481629" y="3842903"/>
            <a:ext cx="1787037" cy="178703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Emoji Love Sticker by B.Duck for iOS &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423886" y="4245996"/>
            <a:ext cx="2248352" cy="224835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8">
            <a:clrChange>
              <a:clrFrom>
                <a:srgbClr val="FFFFFF"/>
              </a:clrFrom>
              <a:clrTo>
                <a:srgbClr val="FFFFFF">
                  <a:alpha val="0"/>
                </a:srgbClr>
              </a:clrTo>
            </a:clrChange>
          </a:blip>
          <a:stretch>
            <a:fillRect/>
          </a:stretch>
        </p:blipFill>
        <p:spPr>
          <a:xfrm>
            <a:off x="-211353" y="3070112"/>
            <a:ext cx="3902543" cy="3424237"/>
          </a:xfrm>
          <a:prstGeom prst="rect">
            <a:avLst/>
          </a:prstGeom>
        </p:spPr>
      </p:pic>
      <p:sp>
        <p:nvSpPr>
          <p:cNvPr id="39" name="Rectangle 38"/>
          <p:cNvSpPr/>
          <p:nvPr/>
        </p:nvSpPr>
        <p:spPr>
          <a:xfrm>
            <a:off x="1825369" y="426610"/>
            <a:ext cx="7924800"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p:cNvSpPr txBox="1"/>
          <p:nvPr/>
        </p:nvSpPr>
        <p:spPr>
          <a:xfrm>
            <a:off x="919937" y="909815"/>
            <a:ext cx="983741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white"/>
                </a:solidFill>
                <a:effectLst/>
                <a:uLnTx/>
                <a:uFillTx/>
                <a:latin typeface="Bungee Inline" pitchFamily="2" charset="0"/>
                <a:ea typeface="+mn-ea"/>
                <a:cs typeface="+mn-cs"/>
              </a:rPr>
              <a:t>Tìm</a:t>
            </a:r>
            <a:r>
              <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rPr>
              <a:t> </a:t>
            </a:r>
            <a:r>
              <a:rPr kumimoji="0" lang="en-US" sz="6600" b="0" i="0" u="none" strike="noStrike" kern="1200" cap="none" spc="0" normalizeH="0" baseline="0" noProof="0" dirty="0" err="1">
                <a:ln>
                  <a:noFill/>
                </a:ln>
                <a:solidFill>
                  <a:prstClr val="white"/>
                </a:solidFill>
                <a:effectLst/>
                <a:uLnTx/>
                <a:uFillTx/>
                <a:latin typeface="Bungee Inline" pitchFamily="2" charset="0"/>
                <a:ea typeface="+mn-ea"/>
                <a:cs typeface="+mn-cs"/>
              </a:rPr>
              <a:t>Đàn</a:t>
            </a:r>
            <a:r>
              <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rPr>
              <a:t> VỊT CON</a:t>
            </a:r>
          </a:p>
        </p:txBody>
      </p:sp>
    </p:spTree>
    <p:extLst>
      <p:ext uri="{BB962C8B-B14F-4D97-AF65-F5344CB8AC3E}">
        <p14:creationId xmlns:p14="http://schemas.microsoft.com/office/powerpoint/2010/main" val="4023276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6"/>
                                        </p:tgtEl>
                                        <p:attrNameLst>
                                          <p:attrName>r</p:attrName>
                                        </p:attrNameLst>
                                      </p:cBhvr>
                                    </p:animRot>
                                    <p:animRot by="-240000">
                                      <p:cBhvr>
                                        <p:cTn id="7" dur="200" fill="hold">
                                          <p:stCondLst>
                                            <p:cond delay="200"/>
                                          </p:stCondLst>
                                        </p:cTn>
                                        <p:tgtEl>
                                          <p:spTgt spid="36"/>
                                        </p:tgtEl>
                                        <p:attrNameLst>
                                          <p:attrName>r</p:attrName>
                                        </p:attrNameLst>
                                      </p:cBhvr>
                                    </p:animRot>
                                    <p:animRot by="240000">
                                      <p:cBhvr>
                                        <p:cTn id="8" dur="200" fill="hold">
                                          <p:stCondLst>
                                            <p:cond delay="400"/>
                                          </p:stCondLst>
                                        </p:cTn>
                                        <p:tgtEl>
                                          <p:spTgt spid="36"/>
                                        </p:tgtEl>
                                        <p:attrNameLst>
                                          <p:attrName>r</p:attrName>
                                        </p:attrNameLst>
                                      </p:cBhvr>
                                    </p:animRot>
                                    <p:animRot by="-240000">
                                      <p:cBhvr>
                                        <p:cTn id="9" dur="200" fill="hold">
                                          <p:stCondLst>
                                            <p:cond delay="600"/>
                                          </p:stCondLst>
                                        </p:cTn>
                                        <p:tgtEl>
                                          <p:spTgt spid="36"/>
                                        </p:tgtEl>
                                        <p:attrNameLst>
                                          <p:attrName>r</p:attrName>
                                        </p:attrNameLst>
                                      </p:cBhvr>
                                    </p:animRot>
                                    <p:animRot by="120000">
                                      <p:cBhvr>
                                        <p:cTn id="10" dur="200" fill="hold">
                                          <p:stCondLst>
                                            <p:cond delay="800"/>
                                          </p:stCondLst>
                                        </p:cTn>
                                        <p:tgtEl>
                                          <p:spTgt spid="36"/>
                                        </p:tgtEl>
                                        <p:attrNameLst>
                                          <p:attrName>r</p:attrName>
                                        </p:attrNameLst>
                                      </p:cBhvr>
                                    </p:animRot>
                                  </p:childTnLst>
                                </p:cTn>
                              </p:par>
                              <p:par>
                                <p:cTn id="11" presetID="53" presetClass="entr" presetSubtype="16"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p:cTn id="13" dur="500" fill="hold"/>
                                        <p:tgtEl>
                                          <p:spTgt spid="40"/>
                                        </p:tgtEl>
                                        <p:attrNameLst>
                                          <p:attrName>ppt_w</p:attrName>
                                        </p:attrNameLst>
                                      </p:cBhvr>
                                      <p:tavLst>
                                        <p:tav tm="0">
                                          <p:val>
                                            <p:fltVal val="0"/>
                                          </p:val>
                                        </p:tav>
                                        <p:tav tm="100000">
                                          <p:val>
                                            <p:strVal val="#ppt_w"/>
                                          </p:val>
                                        </p:tav>
                                      </p:tavLst>
                                    </p:anim>
                                    <p:anim calcmode="lin" valueType="num">
                                      <p:cBhvr>
                                        <p:cTn id="14" dur="500" fill="hold"/>
                                        <p:tgtEl>
                                          <p:spTgt spid="40"/>
                                        </p:tgtEl>
                                        <p:attrNameLst>
                                          <p:attrName>ppt_h</p:attrName>
                                        </p:attrNameLst>
                                      </p:cBhvr>
                                      <p:tavLst>
                                        <p:tav tm="0">
                                          <p:val>
                                            <p:fltVal val="0"/>
                                          </p:val>
                                        </p:tav>
                                        <p:tav tm="100000">
                                          <p:val>
                                            <p:strVal val="#ppt_h"/>
                                          </p:val>
                                        </p:tav>
                                      </p:tavLst>
                                    </p:anim>
                                    <p:animEffect transition="in" filter="fade">
                                      <p:cBhvr>
                                        <p:cTn id="15" dur="500"/>
                                        <p:tgtEl>
                                          <p:spTgt spid="40"/>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p:cTn id="18" dur="500" fill="hold"/>
                                        <p:tgtEl>
                                          <p:spTgt spid="39"/>
                                        </p:tgtEl>
                                        <p:attrNameLst>
                                          <p:attrName>ppt_w</p:attrName>
                                        </p:attrNameLst>
                                      </p:cBhvr>
                                      <p:tavLst>
                                        <p:tav tm="0">
                                          <p:val>
                                            <p:fltVal val="0"/>
                                          </p:val>
                                        </p:tav>
                                        <p:tav tm="100000">
                                          <p:val>
                                            <p:strVal val="#ppt_w"/>
                                          </p:val>
                                        </p:tav>
                                      </p:tavLst>
                                    </p:anim>
                                    <p:anim calcmode="lin" valueType="num">
                                      <p:cBhvr>
                                        <p:cTn id="19" dur="500" fill="hold"/>
                                        <p:tgtEl>
                                          <p:spTgt spid="39"/>
                                        </p:tgtEl>
                                        <p:attrNameLst>
                                          <p:attrName>ppt_h</p:attrName>
                                        </p:attrNameLst>
                                      </p:cBhvr>
                                      <p:tavLst>
                                        <p:tav tm="0">
                                          <p:val>
                                            <p:fltVal val="0"/>
                                          </p:val>
                                        </p:tav>
                                        <p:tav tm="100000">
                                          <p:val>
                                            <p:strVal val="#ppt_h"/>
                                          </p:val>
                                        </p:tav>
                                      </p:tavLst>
                                    </p:anim>
                                    <p:animEffect transition="in" filter="fade">
                                      <p:cBhvr>
                                        <p:cTn id="2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ĐC SHARE MIỄN PHÍ BỞI NK POWERSKILLS"/>
          <p:cNvPicPr>
            <a:picLocks noChangeAspect="1"/>
          </p:cNvPicPr>
          <p:nvPr/>
        </p:nvPicPr>
        <p:blipFill>
          <a:blip r:embed="rId4"/>
          <a:stretch>
            <a:fillRect/>
          </a:stretch>
        </p:blipFill>
        <p:spPr>
          <a:xfrm>
            <a:off x="1257" y="0"/>
            <a:ext cx="12290601" cy="9870279"/>
          </a:xfrm>
          <a:prstGeom prst="rect">
            <a:avLst/>
          </a:prstGeom>
        </p:spPr>
      </p:pic>
      <p:pic>
        <p:nvPicPr>
          <p:cNvPr id="28" name="CẤM BUÔN BÁN, CẤM REUP" descr="Emoji Love Sticker by B.Duck for iOS &amp; Android | GIPHY"/>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23886" y="4245996"/>
            <a:ext cx="2248352" cy="2248353"/>
          </a:xfrm>
          <a:prstGeom prst="rect">
            <a:avLst/>
          </a:prstGeom>
          <a:noFill/>
          <a:extLst>
            <a:ext uri="{909E8E84-426E-40DD-AFC4-6F175D3DCCD1}">
              <a14:hiddenFill xmlns:a14="http://schemas.microsoft.com/office/drawing/2010/main">
                <a:solidFill>
                  <a:srgbClr val="FFFFFF"/>
                </a:solidFill>
              </a14:hiddenFill>
            </a:ext>
          </a:extLst>
        </p:spPr>
      </p:pic>
      <p:pic>
        <p:nvPicPr>
          <p:cNvPr id="29" name="Vào http://fb.com/nkpowerskills tải game miễn phí"/>
          <p:cNvPicPr>
            <a:picLocks noChangeAspect="1"/>
          </p:cNvPicPr>
          <p:nvPr/>
        </p:nvPicPr>
        <p:blipFill>
          <a:blip r:embed="rId6">
            <a:clrChange>
              <a:clrFrom>
                <a:srgbClr val="FFFFFF"/>
              </a:clrFrom>
              <a:clrTo>
                <a:srgbClr val="FFFFFF">
                  <a:alpha val="0"/>
                </a:srgbClr>
              </a:clrTo>
            </a:clrChange>
          </a:blip>
          <a:stretch>
            <a:fillRect/>
          </a:stretch>
        </p:blipFill>
        <p:spPr>
          <a:xfrm rot="20508595">
            <a:off x="7737024" y="5199540"/>
            <a:ext cx="2269494" cy="1737046"/>
          </a:xfrm>
          <a:prstGeom prst="rect">
            <a:avLst/>
          </a:prstGeom>
        </p:spPr>
      </p:pic>
      <p:pic>
        <p:nvPicPr>
          <p:cNvPr id="30" name="ĐC SHARE MIỄN PHÍ BỞI NK POWERSKILLS"/>
          <p:cNvPicPr>
            <a:picLocks noChangeAspect="1"/>
          </p:cNvPicPr>
          <p:nvPr/>
        </p:nvPicPr>
        <p:blipFill>
          <a:blip r:embed="rId6">
            <a:clrChange>
              <a:clrFrom>
                <a:srgbClr val="FFFFFF"/>
              </a:clrFrom>
              <a:clrTo>
                <a:srgbClr val="FFFFFF">
                  <a:alpha val="0"/>
                </a:srgbClr>
              </a:clrTo>
            </a:clrChange>
          </a:blip>
          <a:stretch>
            <a:fillRect/>
          </a:stretch>
        </p:blipFill>
        <p:spPr>
          <a:xfrm rot="20508595">
            <a:off x="9807944" y="4678794"/>
            <a:ext cx="2269494" cy="1737046"/>
          </a:xfrm>
          <a:prstGeom prst="rect">
            <a:avLst/>
          </a:prstGeom>
        </p:spPr>
      </p:pic>
      <p:pic>
        <p:nvPicPr>
          <p:cNvPr id="31" name="CẤM BUÔN BÁN, CẤM REUP"/>
          <p:cNvPicPr>
            <a:picLocks noChangeAspect="1"/>
          </p:cNvPicPr>
          <p:nvPr/>
        </p:nvPicPr>
        <p:blipFill>
          <a:blip r:embed="rId6">
            <a:clrChange>
              <a:clrFrom>
                <a:srgbClr val="FFFFFF"/>
              </a:clrFrom>
              <a:clrTo>
                <a:srgbClr val="FFFFFF">
                  <a:alpha val="0"/>
                </a:srgbClr>
              </a:clrTo>
            </a:clrChange>
          </a:blip>
          <a:stretch>
            <a:fillRect/>
          </a:stretch>
        </p:blipFill>
        <p:spPr>
          <a:xfrm rot="20508595">
            <a:off x="5898169" y="4045095"/>
            <a:ext cx="2269494" cy="1737046"/>
          </a:xfrm>
          <a:prstGeom prst="rect">
            <a:avLst/>
          </a:prstGeom>
        </p:spPr>
      </p:pic>
      <p:pic>
        <p:nvPicPr>
          <p:cNvPr id="34" name="Vào http://fb.com/nkpowerskills tải game miễn phí"/>
          <p:cNvPicPr>
            <a:picLocks noChangeAspect="1"/>
          </p:cNvPicPr>
          <p:nvPr/>
        </p:nvPicPr>
        <p:blipFill>
          <a:blip r:embed="rId6">
            <a:clrChange>
              <a:clrFrom>
                <a:srgbClr val="FFFFFF"/>
              </a:clrFrom>
              <a:clrTo>
                <a:srgbClr val="FFFFFF">
                  <a:alpha val="0"/>
                </a:srgbClr>
              </a:clrTo>
            </a:clrChange>
          </a:blip>
          <a:stretch>
            <a:fillRect/>
          </a:stretch>
        </p:blipFill>
        <p:spPr>
          <a:xfrm rot="20508595">
            <a:off x="4639751" y="5333089"/>
            <a:ext cx="2269494" cy="1737046"/>
          </a:xfrm>
          <a:prstGeom prst="rect">
            <a:avLst/>
          </a:prstGeom>
        </p:spPr>
      </p:pic>
      <p:pic>
        <p:nvPicPr>
          <p:cNvPr id="36" name="ĐC SHARE MIỄN PHÍ BỞI NK POWERSKILLS"/>
          <p:cNvPicPr>
            <a:picLocks noChangeAspect="1"/>
          </p:cNvPicPr>
          <p:nvPr/>
        </p:nvPicPr>
        <p:blipFill>
          <a:blip r:embed="rId7">
            <a:clrChange>
              <a:clrFrom>
                <a:srgbClr val="FFFFFF"/>
              </a:clrFrom>
              <a:clrTo>
                <a:srgbClr val="FFFFFF">
                  <a:alpha val="0"/>
                </a:srgbClr>
              </a:clrTo>
            </a:clrChange>
          </a:blip>
          <a:stretch>
            <a:fillRect/>
          </a:stretch>
        </p:blipFill>
        <p:spPr>
          <a:xfrm>
            <a:off x="-211353" y="3070112"/>
            <a:ext cx="3902543" cy="3424237"/>
          </a:xfrm>
          <a:prstGeom prst="rect">
            <a:avLst/>
          </a:prstGeom>
        </p:spPr>
      </p:pic>
      <p:sp>
        <p:nvSpPr>
          <p:cNvPr id="14" name="CẤM BUÔN BÁN, CẤM REUP"/>
          <p:cNvSpPr/>
          <p:nvPr/>
        </p:nvSpPr>
        <p:spPr>
          <a:xfrm>
            <a:off x="797402" y="232849"/>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Vào http://fb.com/nkpowerskills tải game miễn phí"/>
          <p:cNvSpPr/>
          <p:nvPr/>
        </p:nvSpPr>
        <p:spPr>
          <a:xfrm>
            <a:off x="6614450" y="4104970"/>
            <a:ext cx="4683803" cy="82855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prstClr val="white"/>
                </a:solidFill>
                <a:effectLst/>
                <a:uLnTx/>
                <a:uFillTx/>
                <a:latin typeface="Montserrat Alternates Black" panose="00000A00000000000000" pitchFamily="50" charset="0"/>
                <a:ea typeface="+mn-ea"/>
                <a:cs typeface="+mn-cs"/>
              </a:rPr>
              <a:t>B.</a:t>
            </a:r>
            <a:r>
              <a:rPr kumimoji="0" lang="en-US" sz="7200" b="0" i="0" u="none" strike="noStrike" kern="1200" cap="none" spc="0" normalizeH="0" noProof="0">
                <a:ln>
                  <a:noFill/>
                </a:ln>
                <a:solidFill>
                  <a:prstClr val="white"/>
                </a:solidFill>
                <a:effectLst/>
                <a:uLnTx/>
                <a:uFillTx/>
                <a:latin typeface="Montserrat Alternates Black" panose="00000A00000000000000" pitchFamily="50" charset="0"/>
                <a:ea typeface="+mn-ea"/>
                <a:cs typeface="+mn-cs"/>
              </a:rPr>
              <a:t> </a:t>
            </a:r>
            <a:r>
              <a:rPr kumimoji="0" lang="en-US" sz="7200" b="0" i="0" u="none" strike="noStrike" kern="1200" cap="none" spc="0" normalizeH="0" baseline="0" noProof="0">
                <a:ln>
                  <a:noFill/>
                </a:ln>
                <a:solidFill>
                  <a:prstClr val="white"/>
                </a:solidFill>
                <a:effectLst/>
                <a:uLnTx/>
                <a:uFillTx/>
                <a:latin typeface="Montserrat Alternates Black" panose="00000A00000000000000" pitchFamily="50" charset="0"/>
                <a:ea typeface="+mn-ea"/>
                <a:cs typeface="+mn-cs"/>
              </a:rPr>
              <a:t>5</a:t>
            </a:r>
            <a:endParaRPr kumimoji="0" lang="en-US" sz="7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Vào http://fb.com/nkpowerskills tải game miễn phí"/>
          <p:cNvSpPr/>
          <p:nvPr/>
        </p:nvSpPr>
        <p:spPr>
          <a:xfrm>
            <a:off x="797402" y="4153052"/>
            <a:ext cx="4683803" cy="82855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prstClr val="white"/>
                </a:solidFill>
                <a:effectLst/>
                <a:uLnTx/>
                <a:uFillTx/>
                <a:latin typeface="Montserrat Alternates Black" panose="00000A00000000000000" pitchFamily="50" charset="0"/>
                <a:ea typeface="+mn-ea"/>
                <a:cs typeface="+mn-cs"/>
              </a:rPr>
              <a:t>A. 7</a:t>
            </a:r>
            <a:endParaRPr kumimoji="0" lang="en-US" sz="7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9" name="ĐC SHARE MIỄN PHÍ BỞI NK POWERSKILLS"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87158" y="385247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2" name="ĐC SHARE MIỄN PHÍ BỞI NK POWERSKILLS"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41044" y="3796097"/>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32" name="Vào http://fb.com/nkpowerskills tải game miễn phí"/>
          <p:cNvSpPr txBox="1"/>
          <p:nvPr/>
        </p:nvSpPr>
        <p:spPr>
          <a:xfrm>
            <a:off x="3548062" y="1623135"/>
            <a:ext cx="5640842"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prstClr val="white"/>
                </a:solidFill>
                <a:effectLst/>
                <a:uLnTx/>
                <a:uFillTx/>
                <a:latin typeface="Montserrat Alternates Black" panose="00000A00000000000000" pitchFamily="50" charset="0"/>
                <a:ea typeface="+mn-ea"/>
                <a:cs typeface="+mn-cs"/>
              </a:rPr>
              <a:t>12 - 7 = ?</a:t>
            </a:r>
            <a:endParaRPr kumimoji="0" lang="en-US" sz="8800" b="1"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endParaRPr>
          </a:p>
        </p:txBody>
      </p:sp>
      <p:pic>
        <p:nvPicPr>
          <p:cNvPr id="6" name="ĐC SHARE MIỄN PHÍ BỞI NK POWERSKILLS"/>
          <p:cNvPicPr>
            <a:picLocks noChangeAspect="1"/>
          </p:cNvPicPr>
          <p:nvPr/>
        </p:nvPicPr>
        <p:blipFill>
          <a:blip r:embed="rId10"/>
          <a:stretch>
            <a:fillRect/>
          </a:stretch>
        </p:blipFill>
        <p:spPr>
          <a:xfrm>
            <a:off x="0" y="4585567"/>
            <a:ext cx="12260119" cy="5316173"/>
          </a:xfrm>
          <a:prstGeom prst="rect">
            <a:avLst/>
          </a:prstGeom>
        </p:spPr>
      </p:pic>
      <p:sp>
        <p:nvSpPr>
          <p:cNvPr id="16" name="ĐC SHARE MIỄN PHÍ BỞI NK POWERSKILLS"/>
          <p:cNvSpPr/>
          <p:nvPr/>
        </p:nvSpPr>
        <p:spPr>
          <a:xfrm>
            <a:off x="819623" y="5187882"/>
            <a:ext cx="4683803" cy="82855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prstClr val="white"/>
                </a:solidFill>
                <a:effectLst/>
                <a:uLnTx/>
                <a:uFillTx/>
                <a:latin typeface="Montserrat Alternates Black" panose="00000A00000000000000" pitchFamily="50" charset="0"/>
                <a:ea typeface="+mn-ea"/>
                <a:cs typeface="+mn-cs"/>
              </a:rPr>
              <a:t>C. 8</a:t>
            </a:r>
            <a:endParaRPr kumimoji="0" lang="en-US" sz="7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CẤM BUÔN BÁN, CẤM REUP"/>
          <p:cNvSpPr/>
          <p:nvPr/>
        </p:nvSpPr>
        <p:spPr>
          <a:xfrm>
            <a:off x="6614450" y="5187883"/>
            <a:ext cx="4683803" cy="82855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prstClr val="white"/>
                </a:solidFill>
                <a:effectLst/>
                <a:uLnTx/>
                <a:uFillTx/>
                <a:latin typeface="Montserrat Alternates Black" panose="00000A00000000000000" pitchFamily="50" charset="0"/>
                <a:ea typeface="+mn-ea"/>
                <a:cs typeface="+mn-cs"/>
              </a:rPr>
              <a:t>D. 19</a:t>
            </a:r>
            <a:endParaRPr kumimoji="0" lang="en-US" sz="7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 name="CẤM BUÔN BÁN, CẤM REUP"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09751" y="495293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1" name="Vào http://fb.com/nkpowerskills tải game miễn phí"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74673" y="484665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CẤM BUÔN BÁN, CẤM REUP"/>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5067460" y="3879644"/>
            <a:ext cx="2395805" cy="239580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8E70DAA-E41B-46BC-B3EC-8FAE530846DF}"/>
              </a:ext>
            </a:extLst>
          </p:cNvPr>
          <p:cNvSpPr/>
          <p:nvPr/>
        </p:nvSpPr>
        <p:spPr>
          <a:xfrm>
            <a:off x="-1371600" y="7380967"/>
            <a:ext cx="16383000" cy="34242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56355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6"/>
                                        </p:tgtEl>
                                        <p:attrNameLst>
                                          <p:attrName>r</p:attrName>
                                        </p:attrNameLst>
                                      </p:cBhvr>
                                    </p:animRot>
                                    <p:animRot by="-240000">
                                      <p:cBhvr>
                                        <p:cTn id="7" dur="200" fill="hold">
                                          <p:stCondLst>
                                            <p:cond delay="200"/>
                                          </p:stCondLst>
                                        </p:cTn>
                                        <p:tgtEl>
                                          <p:spTgt spid="36"/>
                                        </p:tgtEl>
                                        <p:attrNameLst>
                                          <p:attrName>r</p:attrName>
                                        </p:attrNameLst>
                                      </p:cBhvr>
                                    </p:animRot>
                                    <p:animRot by="240000">
                                      <p:cBhvr>
                                        <p:cTn id="8" dur="200" fill="hold">
                                          <p:stCondLst>
                                            <p:cond delay="400"/>
                                          </p:stCondLst>
                                        </p:cTn>
                                        <p:tgtEl>
                                          <p:spTgt spid="36"/>
                                        </p:tgtEl>
                                        <p:attrNameLst>
                                          <p:attrName>r</p:attrName>
                                        </p:attrNameLst>
                                      </p:cBhvr>
                                    </p:animRot>
                                    <p:animRot by="-240000">
                                      <p:cBhvr>
                                        <p:cTn id="9" dur="200" fill="hold">
                                          <p:stCondLst>
                                            <p:cond delay="600"/>
                                          </p:stCondLst>
                                        </p:cTn>
                                        <p:tgtEl>
                                          <p:spTgt spid="36"/>
                                        </p:tgtEl>
                                        <p:attrNameLst>
                                          <p:attrName>r</p:attrName>
                                        </p:attrNameLst>
                                      </p:cBhvr>
                                    </p:animRot>
                                    <p:animRot by="120000">
                                      <p:cBhvr>
                                        <p:cTn id="10" dur="200" fill="hold">
                                          <p:stCondLst>
                                            <p:cond delay="800"/>
                                          </p:stCondLst>
                                        </p:cTn>
                                        <p:tgtEl>
                                          <p:spTgt spid="3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1"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1"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par>
                                <p:cTn id="19" presetID="14" presetClass="entr" presetSubtype="10" fill="hold" grpId="1"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par>
                                <p:cTn id="22" presetID="14" presetClass="entr" presetSubtype="10" fill="hold" grpId="1"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par>
                                <p:cTn id="25" presetID="14" presetClass="entr" presetSubtype="10" fill="hold" grpId="1"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par>
                                <p:cTn id="28" presetID="14" presetClass="entr" presetSubtype="10" fill="hold" grpId="1"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randombar(horizontal)">
                                      <p:cBhvr>
                                        <p:cTn id="3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23"/>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900"/>
                                  </p:stCondLst>
                                  <p:childTnLst>
                                    <p:animEffect transition="out" filter="fade">
                                      <p:cBhvr>
                                        <p:cTn id="41" dur="500"/>
                                        <p:tgtEl>
                                          <p:spTgt spid="23"/>
                                        </p:tgtEl>
                                      </p:cBhvr>
                                    </p:animEffect>
                                    <p:set>
                                      <p:cBhvr>
                                        <p:cTn id="42"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3" restart="whenNotActive" fill="hold" evtFilter="cancelBubble" nodeType="interactiveSeq">
                <p:stCondLst>
                  <p:cond evt="onClick" delay="0">
                    <p:tgtEl>
                      <p:spTgt spid="18"/>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Am-thanh-tra-loi-sai-www_nhacchuongvui_com.wav"/>
                                        </p:tgtEl>
                                      </p:cMediaNode>
                                    </p:audio>
                                  </p:subTnLst>
                                </p:cTn>
                              </p:par>
                            </p:childTnLst>
                          </p:cTn>
                        </p:par>
                        <p:par>
                          <p:cTn id="48" fill="hold">
                            <p:stCondLst>
                              <p:cond delay="0"/>
                            </p:stCondLst>
                            <p:childTnLst>
                              <p:par>
                                <p:cTn id="49" presetID="1" presetClass="entr" presetSubtype="0" fill="hold" nodeType="afterEffect">
                                  <p:stCondLst>
                                    <p:cond delay="1500"/>
                                  </p:stCondLst>
                                  <p:childTnLst>
                                    <p:set>
                                      <p:cBhvr>
                                        <p:cTn id="50" dur="1" fill="hold">
                                          <p:stCondLst>
                                            <p:cond delay="0"/>
                                          </p:stCondLst>
                                        </p:cTn>
                                        <p:tgtEl>
                                          <p:spTgt spid="23"/>
                                        </p:tgtEl>
                                        <p:attrNameLst>
                                          <p:attrName>style.visibility</p:attrName>
                                        </p:attrNameLst>
                                      </p:cBhvr>
                                      <p:to>
                                        <p:strVal val="visible"/>
                                      </p:to>
                                    </p:set>
                                  </p:childTnLst>
                                </p:cTn>
                              </p:par>
                            </p:childTnLst>
                          </p:cTn>
                        </p:par>
                        <p:par>
                          <p:cTn id="51" fill="hold">
                            <p:stCondLst>
                              <p:cond delay="1500"/>
                            </p:stCondLst>
                            <p:childTnLst>
                              <p:par>
                                <p:cTn id="52" presetID="10" presetClass="exit" presetSubtype="0" fill="hold" nodeType="afterEffect">
                                  <p:stCondLst>
                                    <p:cond delay="1100"/>
                                  </p:stCondLst>
                                  <p:childTnLst>
                                    <p:animEffect transition="out" filter="fade">
                                      <p:cBhvr>
                                        <p:cTn id="53" dur="500"/>
                                        <p:tgtEl>
                                          <p:spTgt spid="23"/>
                                        </p:tgtEl>
                                      </p:cBhvr>
                                    </p:animEffect>
                                    <p:set>
                                      <p:cBhvr>
                                        <p:cTn id="54"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5" restart="whenNotActive" fill="hold" evtFilter="cancelBubble" nodeType="interactiveSeq">
                <p:stCondLst>
                  <p:cond evt="onClick" delay="0">
                    <p:tgtEl>
                      <p:spTgt spid="17"/>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2" name="Am-thanh-tra-loi-sai-www_nhacchuongvui_com.wav"/>
                                        </p:tgtEl>
                                      </p:cMediaNode>
                                    </p:audio>
                                  </p:subTnLst>
                                </p:cTn>
                              </p:par>
                            </p:childTnLst>
                          </p:cTn>
                        </p:par>
                        <p:par>
                          <p:cTn id="60" fill="hold">
                            <p:stCondLst>
                              <p:cond delay="0"/>
                            </p:stCondLst>
                            <p:childTnLst>
                              <p:par>
                                <p:cTn id="61" presetID="1" presetClass="entr" presetSubtype="0" fill="hold" nodeType="afterEffect">
                                  <p:stCondLst>
                                    <p:cond delay="1500"/>
                                  </p:stCondLst>
                                  <p:childTnLst>
                                    <p:set>
                                      <p:cBhvr>
                                        <p:cTn id="62" dur="1" fill="hold">
                                          <p:stCondLst>
                                            <p:cond delay="0"/>
                                          </p:stCondLst>
                                        </p:cTn>
                                        <p:tgtEl>
                                          <p:spTgt spid="23"/>
                                        </p:tgtEl>
                                        <p:attrNameLst>
                                          <p:attrName>style.visibility</p:attrName>
                                        </p:attrNameLst>
                                      </p:cBhvr>
                                      <p:to>
                                        <p:strVal val="visible"/>
                                      </p:to>
                                    </p:set>
                                  </p:childTnLst>
                                </p:cTn>
                              </p:par>
                            </p:childTnLst>
                          </p:cTn>
                        </p:par>
                        <p:par>
                          <p:cTn id="63" fill="hold">
                            <p:stCondLst>
                              <p:cond delay="1500"/>
                            </p:stCondLst>
                            <p:childTnLst>
                              <p:par>
                                <p:cTn id="64" presetID="10" presetClass="exit" presetSubtype="0" fill="hold" nodeType="afterEffect">
                                  <p:stCondLst>
                                    <p:cond delay="1100"/>
                                  </p:stCondLst>
                                  <p:childTnLst>
                                    <p:animEffect transition="out" filter="fade">
                                      <p:cBhvr>
                                        <p:cTn id="65" dur="500"/>
                                        <p:tgtEl>
                                          <p:spTgt spid="23"/>
                                        </p:tgtEl>
                                      </p:cBhvr>
                                    </p:animEffect>
                                    <p:set>
                                      <p:cBhvr>
                                        <p:cTn id="66"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15"/>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Am-thanh-tra-loi-dung-www_nhacchuongvui_com.wav"/>
                                        </p:tgtEl>
                                      </p:cMediaNode>
                                    </p:audio>
                                  </p:sub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3"/>
                                        </p:tgtEl>
                                      </p:cBhvr>
                                    </p:animEffect>
                                    <p:set>
                                      <p:cBhvr>
                                        <p:cTn id="77" dur="1" fill="hold">
                                          <p:stCondLst>
                                            <p:cond delay="499"/>
                                          </p:stCondLst>
                                        </p:cTn>
                                        <p:tgtEl>
                                          <p:spTgt spid="23"/>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19"/>
                                        </p:tgtEl>
                                      </p:cBhvr>
                                    </p:animEffect>
                                    <p:set>
                                      <p:cBhvr>
                                        <p:cTn id="80" dur="1" fill="hold">
                                          <p:stCondLst>
                                            <p:cond delay="499"/>
                                          </p:stCondLst>
                                        </p:cTn>
                                        <p:tgtEl>
                                          <p:spTgt spid="19"/>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20"/>
                                        </p:tgtEl>
                                      </p:cBhvr>
                                    </p:animEffect>
                                    <p:set>
                                      <p:cBhvr>
                                        <p:cTn id="83" dur="1" fill="hold">
                                          <p:stCondLst>
                                            <p:cond delay="499"/>
                                          </p:stCondLst>
                                        </p:cTn>
                                        <p:tgtEl>
                                          <p:spTgt spid="2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22"/>
                                        </p:tgtEl>
                                      </p:cBhvr>
                                    </p:animEffect>
                                    <p:set>
                                      <p:cBhvr>
                                        <p:cTn id="86" dur="1" fill="hold">
                                          <p:stCondLst>
                                            <p:cond delay="499"/>
                                          </p:stCondLst>
                                        </p:cTn>
                                        <p:tgtEl>
                                          <p:spTgt spid="22"/>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500"/>
                                        <p:tgtEl>
                                          <p:spTgt spid="14"/>
                                        </p:tgtEl>
                                      </p:cBhvr>
                                    </p:animEffect>
                                    <p:set>
                                      <p:cBhvr>
                                        <p:cTn id="89" dur="1" fill="hold">
                                          <p:stCondLst>
                                            <p:cond delay="499"/>
                                          </p:stCondLst>
                                        </p:cTn>
                                        <p:tgtEl>
                                          <p:spTgt spid="14"/>
                                        </p:tgtEl>
                                        <p:attrNameLst>
                                          <p:attrName>style.visibility</p:attrName>
                                        </p:attrNameLst>
                                      </p:cBhvr>
                                      <p:to>
                                        <p:strVal val="hidden"/>
                                      </p:to>
                                    </p:set>
                                  </p:childTnLst>
                                </p:cTn>
                              </p:par>
                              <p:par>
                                <p:cTn id="90" presetID="10" presetClass="exit" presetSubtype="0" fill="hold" grpId="0" nodeType="withEffect">
                                  <p:stCondLst>
                                    <p:cond delay="0"/>
                                  </p:stCondLst>
                                  <p:childTnLst>
                                    <p:animEffect transition="out" filter="fade">
                                      <p:cBhvr>
                                        <p:cTn id="91" dur="500"/>
                                        <p:tgtEl>
                                          <p:spTgt spid="15"/>
                                        </p:tgtEl>
                                      </p:cBhvr>
                                    </p:animEffect>
                                    <p:set>
                                      <p:cBhvr>
                                        <p:cTn id="92" dur="1" fill="hold">
                                          <p:stCondLst>
                                            <p:cond delay="499"/>
                                          </p:stCondLst>
                                        </p:cTn>
                                        <p:tgtEl>
                                          <p:spTgt spid="15"/>
                                        </p:tgtEl>
                                        <p:attrNameLst>
                                          <p:attrName>style.visibility</p:attrName>
                                        </p:attrNameLst>
                                      </p:cBhvr>
                                      <p:to>
                                        <p:strVal val="hidden"/>
                                      </p:to>
                                    </p:set>
                                  </p:childTnLst>
                                </p:cTn>
                              </p:par>
                              <p:par>
                                <p:cTn id="93" presetID="10" presetClass="exit" presetSubtype="0" fill="hold" grpId="0" nodeType="withEffect">
                                  <p:stCondLst>
                                    <p:cond delay="0"/>
                                  </p:stCondLst>
                                  <p:childTnLst>
                                    <p:animEffect transition="out" filter="fade">
                                      <p:cBhvr>
                                        <p:cTn id="94" dur="500"/>
                                        <p:tgtEl>
                                          <p:spTgt spid="16"/>
                                        </p:tgtEl>
                                      </p:cBhvr>
                                    </p:animEffect>
                                    <p:set>
                                      <p:cBhvr>
                                        <p:cTn id="95" dur="1" fill="hold">
                                          <p:stCondLst>
                                            <p:cond delay="499"/>
                                          </p:stCondLst>
                                        </p:cTn>
                                        <p:tgtEl>
                                          <p:spTgt spid="16"/>
                                        </p:tgtEl>
                                        <p:attrNameLst>
                                          <p:attrName>style.visibility</p:attrName>
                                        </p:attrNameLst>
                                      </p:cBhvr>
                                      <p:to>
                                        <p:strVal val="hidden"/>
                                      </p:to>
                                    </p:set>
                                  </p:childTnLst>
                                </p:cTn>
                              </p:par>
                              <p:par>
                                <p:cTn id="96" presetID="10" presetClass="exit" presetSubtype="0" fill="hold" grpId="0" nodeType="withEffect">
                                  <p:stCondLst>
                                    <p:cond delay="0"/>
                                  </p:stCondLst>
                                  <p:childTnLst>
                                    <p:animEffect transition="out" filter="fade">
                                      <p:cBhvr>
                                        <p:cTn id="97" dur="500"/>
                                        <p:tgtEl>
                                          <p:spTgt spid="17"/>
                                        </p:tgtEl>
                                      </p:cBhvr>
                                    </p:animEffect>
                                    <p:set>
                                      <p:cBhvr>
                                        <p:cTn id="98" dur="1" fill="hold">
                                          <p:stCondLst>
                                            <p:cond delay="499"/>
                                          </p:stCondLst>
                                        </p:cTn>
                                        <p:tgtEl>
                                          <p:spTgt spid="17"/>
                                        </p:tgtEl>
                                        <p:attrNameLst>
                                          <p:attrName>style.visibility</p:attrName>
                                        </p:attrNameLst>
                                      </p:cBhvr>
                                      <p:to>
                                        <p:strVal val="hidden"/>
                                      </p:to>
                                    </p:set>
                                  </p:childTnLst>
                                </p:cTn>
                              </p:par>
                              <p:par>
                                <p:cTn id="99" presetID="10" presetClass="exit" presetSubtype="0" fill="hold" grpId="0" nodeType="withEffect">
                                  <p:stCondLst>
                                    <p:cond delay="0"/>
                                  </p:stCondLst>
                                  <p:childTnLst>
                                    <p:animEffect transition="out" filter="fade">
                                      <p:cBhvr>
                                        <p:cTn id="100" dur="500"/>
                                        <p:tgtEl>
                                          <p:spTgt spid="18"/>
                                        </p:tgtEl>
                                      </p:cBhvr>
                                    </p:animEffect>
                                    <p:set>
                                      <p:cBhvr>
                                        <p:cTn id="101" dur="1" fill="hold">
                                          <p:stCondLst>
                                            <p:cond delay="499"/>
                                          </p:stCondLst>
                                        </p:cTn>
                                        <p:tgtEl>
                                          <p:spTgt spid="18"/>
                                        </p:tgtEl>
                                        <p:attrNameLst>
                                          <p:attrName>style.visibility</p:attrName>
                                        </p:attrNameLst>
                                      </p:cBhvr>
                                      <p:to>
                                        <p:strVal val="hidden"/>
                                      </p:to>
                                    </p:set>
                                  </p:childTnLst>
                                </p:cTn>
                              </p:par>
                              <p:par>
                                <p:cTn id="102" presetID="10" presetClass="exit" presetSubtype="0" fill="hold" grpId="0" nodeType="withEffect">
                                  <p:stCondLst>
                                    <p:cond delay="0"/>
                                  </p:stCondLst>
                                  <p:childTnLst>
                                    <p:animEffect transition="out" filter="fade">
                                      <p:cBhvr>
                                        <p:cTn id="103" dur="500"/>
                                        <p:tgtEl>
                                          <p:spTgt spid="32"/>
                                        </p:tgtEl>
                                      </p:cBhvr>
                                    </p:animEffect>
                                    <p:set>
                                      <p:cBhvr>
                                        <p:cTn id="104" dur="1" fill="hold">
                                          <p:stCondLst>
                                            <p:cond delay="499"/>
                                          </p:stCondLst>
                                        </p:cTn>
                                        <p:tgtEl>
                                          <p:spTgt spid="32"/>
                                        </p:tgtEl>
                                        <p:attrNameLst>
                                          <p:attrName>style.visibility</p:attrName>
                                        </p:attrNameLst>
                                      </p:cBhvr>
                                      <p:to>
                                        <p:strVal val="hidden"/>
                                      </p:to>
                                    </p:set>
                                  </p:childTnLst>
                                </p:cTn>
                              </p:par>
                            </p:childTnLst>
                          </p:cTn>
                        </p:par>
                        <p:par>
                          <p:cTn id="105" fill="hold">
                            <p:stCondLst>
                              <p:cond delay="500"/>
                            </p:stCondLst>
                            <p:childTnLst>
                              <p:par>
                                <p:cTn id="106" presetID="0" presetClass="path" presetSubtype="0" accel="50000" decel="50000" fill="hold" nodeType="afterEffect">
                                  <p:stCondLst>
                                    <p:cond delay="0"/>
                                  </p:stCondLst>
                                  <p:childTnLst>
                                    <p:animMotion origin="layout" path="M 0.00092 0.00093 L 0.00092 0.00116 L 0.0155 0.01574 C 0.01654 0.01667 0.01758 0.01806 0.01862 0.01944 C 0.01993 0.02106 0.02123 0.02338 0.02279 0.025 C 0.0254 0.02778 0.02813 0.03056 0.03112 0.03241 C 0.0405 0.03796 0.02553 0.0294 0.03946 0.03611 C 0.05235 0.04236 0.03894 0.03773 0.05196 0.04167 C 0.05404 0.04352 0.05599 0.0456 0.05821 0.04722 C 0.06016 0.04861 0.06237 0.04907 0.06446 0.05093 C 0.06667 0.05278 0.06836 0.05625 0.07071 0.05833 C 0.07396 0.06111 0.07774 0.06273 0.08112 0.06574 C 0.08399 0.06829 0.08646 0.07245 0.08946 0.075 C 0.10026 0.0838 0.10339 0.08403 0.11237 0.08981 C 0.11511 0.09144 0.11784 0.09375 0.12071 0.09537 C 0.12331 0.09676 0.12631 0.09722 0.12904 0.09907 C 0.13112 0.10046 0.13295 0.10347 0.13529 0.10463 C 0.1379 0.10579 0.14076 0.10602 0.14362 0.10648 C 0.1487 0.10718 0.15404 0.10764 0.15925 0.10833 C 0.16159 0.10949 0.16394 0.11111 0.16654 0.11204 C 0.16928 0.11296 0.17201 0.11319 0.17487 0.11389 C 0.17956 0.11481 0.18855 0.11597 0.19362 0.11759 C 0.19701 0.11852 0.20053 0.12014 0.20404 0.1213 C 0.20704 0.12199 0.21029 0.12245 0.21342 0.12315 C 0.21576 0.12361 0.21823 0.12431 0.22071 0.125 L 0.22904 0.12685 C 0.23946 0.13287 0.23099 0.12847 0.24154 0.13241 C 0.24284 0.13287 0.24428 0.1338 0.24571 0.13426 C 0.25013 0.13565 0.25469 0.13634 0.25925 0.13796 C 0.26198 0.13866 0.26394 0.14005 0.26654 0.14167 C 0.26784 0.14352 0.26928 0.14537 0.27071 0.14722 C 0.27162 0.14838 0.27279 0.14931 0.27383 0.15093 C 0.28178 0.16273 0.27227 0.15093 0.28008 0.16019 C 0.28555 0.175 0.27826 0.15694 0.28529 0.16944 C 0.28646 0.17153 0.28698 0.17477 0.28842 0.17685 C 0.29154 0.18102 0.29571 0.18333 0.29883 0.18796 C 0.30092 0.19097 0.30313 0.19375 0.30508 0.19722 C 0.31198 0.20949 0.30404 0.20023 0.31237 0.21019 C 0.31602 0.21458 0.32058 0.21736 0.32383 0.22315 C 0.34141 0.2544 0.32292 0.22384 0.3405 0.24722 C 0.34206 0.24931 0.3431 0.25208 0.34467 0.25463 C 0.34662 0.25764 0.3487 0.26088 0.35092 0.26389 C 0.35586 0.2706 0.36003 0.27454 0.36446 0.28241 C 0.36563 0.28449 0.36615 0.28773 0.36758 0.28981 C 0.36875 0.29144 0.37032 0.29213 0.37175 0.29352 C 0.37279 0.29444 0.37383 0.2956 0.37487 0.29722 C 0.37631 0.29931 0.37748 0.30231 0.37904 0.30463 C 0.39206 0.32384 0.38256 0.30995 0.39154 0.31944 C 0.39362 0.32153 0.39558 0.32454 0.39779 0.32685 C 0.39909 0.32824 0.40053 0.32917 0.40196 0.33056 C 0.40365 0.33218 0.40547 0.3338 0.40717 0.33611 C 0.40834 0.3375 0.40899 0.34028 0.41029 0.34167 C 0.41185 0.34329 0.41381 0.34375 0.4155 0.34537 C 0.41654 0.3463 0.41745 0.34792 0.41862 0.34907 C 0.41993 0.35023 0.42136 0.35116 0.42279 0.35278 C 0.42487 0.35486 0.42657 0.35856 0.42904 0.36019 L 0.43217 0.36204 " pathEditMode="relative" rAng="0" ptsTypes="AAAAAAAAAAAAAAAAAAAAAAAAAAAAAAAAAAAAAAAAAAAAAAAAAAAAAAAAA">
                                      <p:cBhvr>
                                        <p:cTn id="107" dur="2000" fill="hold"/>
                                        <p:tgtEl>
                                          <p:spTgt spid="6"/>
                                        </p:tgtEl>
                                        <p:attrNameLst>
                                          <p:attrName>ppt_x</p:attrName>
                                          <p:attrName>ppt_y</p:attrName>
                                        </p:attrNameLst>
                                      </p:cBhvr>
                                      <p:rCtr x="21563" y="18056"/>
                                    </p:animMotion>
                                  </p:childTnLst>
                                </p:cTn>
                              </p:par>
                              <p:par>
                                <p:cTn id="108" presetID="10" presetClass="entr" presetSubtype="0" fill="hold" nodeType="withEffect">
                                  <p:stCondLst>
                                    <p:cond delay="0"/>
                                  </p:stCondLst>
                                  <p:childTnLst>
                                    <p:set>
                                      <p:cBhvr>
                                        <p:cTn id="109" dur="1" fill="hold">
                                          <p:stCondLst>
                                            <p:cond delay="0"/>
                                          </p:stCondLst>
                                        </p:cTn>
                                        <p:tgtEl>
                                          <p:spTgt spid="28"/>
                                        </p:tgtEl>
                                        <p:attrNameLst>
                                          <p:attrName>style.visibility</p:attrName>
                                        </p:attrNameLst>
                                      </p:cBhvr>
                                      <p:to>
                                        <p:strVal val="visible"/>
                                      </p:to>
                                    </p:set>
                                    <p:animEffect transition="in" filter="fade">
                                      <p:cBhvr>
                                        <p:cTn id="110" dur="500"/>
                                        <p:tgtEl>
                                          <p:spTgt spid="28"/>
                                        </p:tgtEl>
                                      </p:cBhvr>
                                    </p:animEffect>
                                  </p:childTnLst>
                                </p:cTn>
                              </p:par>
                            </p:childTnLst>
                          </p:cTn>
                        </p:par>
                      </p:childTnLst>
                    </p:cTn>
                  </p:par>
                </p:childTnLst>
              </p:cTn>
              <p:nextCondLst>
                <p:cond evt="onClick" delay="0">
                  <p:tgtEl>
                    <p:spTgt spid="15"/>
                  </p:tgtEl>
                </p:cond>
              </p:nextCondLst>
            </p:seq>
          </p:childTnLst>
        </p:cTn>
      </p:par>
    </p:tnLst>
    <p:bldLst>
      <p:bldP spid="14" grpId="0" animBg="1"/>
      <p:bldP spid="14" grpId="1" animBg="1"/>
      <p:bldP spid="15" grpId="0" animBg="1"/>
      <p:bldP spid="15" grpId="1" animBg="1"/>
      <p:bldP spid="18" grpId="0" animBg="1"/>
      <p:bldP spid="18" grpId="1" animBg="1"/>
      <p:bldP spid="32" grpId="0"/>
      <p:bldP spid="32" grpId="1"/>
      <p:bldP spid="16" grpId="0" animBg="1"/>
      <p:bldP spid="16" grpId="1" animBg="1"/>
      <p:bldP spid="17" grpId="0" animBg="1"/>
      <p:bldP spid="1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28" name="Picture 12" descr="Emoji Love Sticker by B.Duck for iOS &amp; Android | GIPHY"/>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23886" y="4245996"/>
            <a:ext cx="2248352" cy="224835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6">
            <a:clrChange>
              <a:clrFrom>
                <a:srgbClr val="FFFFFF"/>
              </a:clrFrom>
              <a:clrTo>
                <a:srgbClr val="FFFFFF">
                  <a:alpha val="0"/>
                </a:srgbClr>
              </a:clrTo>
            </a:clrChange>
          </a:blip>
          <a:stretch>
            <a:fillRect/>
          </a:stretch>
        </p:blipFill>
        <p:spPr>
          <a:xfrm rot="20508595">
            <a:off x="7737024" y="5199540"/>
            <a:ext cx="2269494" cy="1737046"/>
          </a:xfrm>
          <a:prstGeom prst="rect">
            <a:avLst/>
          </a:prstGeom>
        </p:spPr>
      </p:pic>
      <p:pic>
        <p:nvPicPr>
          <p:cNvPr id="30" name="Picture 29"/>
          <p:cNvPicPr>
            <a:picLocks noChangeAspect="1"/>
          </p:cNvPicPr>
          <p:nvPr/>
        </p:nvPicPr>
        <p:blipFill>
          <a:blip r:embed="rId6">
            <a:clrChange>
              <a:clrFrom>
                <a:srgbClr val="FFFFFF"/>
              </a:clrFrom>
              <a:clrTo>
                <a:srgbClr val="FFFFFF">
                  <a:alpha val="0"/>
                </a:srgbClr>
              </a:clrTo>
            </a:clrChange>
          </a:blip>
          <a:stretch>
            <a:fillRect/>
          </a:stretch>
        </p:blipFill>
        <p:spPr>
          <a:xfrm rot="20508595">
            <a:off x="9807944" y="4678794"/>
            <a:ext cx="2269494" cy="1737046"/>
          </a:xfrm>
          <a:prstGeom prst="rect">
            <a:avLst/>
          </a:prstGeom>
        </p:spPr>
      </p:pic>
      <p:pic>
        <p:nvPicPr>
          <p:cNvPr id="31" name="Picture 30"/>
          <p:cNvPicPr>
            <a:picLocks noChangeAspect="1"/>
          </p:cNvPicPr>
          <p:nvPr/>
        </p:nvPicPr>
        <p:blipFill>
          <a:blip r:embed="rId6">
            <a:clrChange>
              <a:clrFrom>
                <a:srgbClr val="FFFFFF"/>
              </a:clrFrom>
              <a:clrTo>
                <a:srgbClr val="FFFFFF">
                  <a:alpha val="0"/>
                </a:srgbClr>
              </a:clrTo>
            </a:clrChange>
          </a:blip>
          <a:stretch>
            <a:fillRect/>
          </a:stretch>
        </p:blipFill>
        <p:spPr>
          <a:xfrm rot="20508595">
            <a:off x="5898169" y="4045095"/>
            <a:ext cx="2269494" cy="1737046"/>
          </a:xfrm>
          <a:prstGeom prst="rect">
            <a:avLst/>
          </a:prstGeom>
        </p:spPr>
      </p:pic>
      <p:pic>
        <p:nvPicPr>
          <p:cNvPr id="36" name="Picture 35"/>
          <p:cNvPicPr>
            <a:picLocks noChangeAspect="1"/>
          </p:cNvPicPr>
          <p:nvPr/>
        </p:nvPicPr>
        <p:blipFill>
          <a:blip r:embed="rId7">
            <a:clrChange>
              <a:clrFrom>
                <a:srgbClr val="FFFFFF"/>
              </a:clrFrom>
              <a:clrTo>
                <a:srgbClr val="FFFFFF">
                  <a:alpha val="0"/>
                </a:srgbClr>
              </a:clrTo>
            </a:clrChange>
          </a:blip>
          <a:stretch>
            <a:fillRect/>
          </a:stretch>
        </p:blipFill>
        <p:spPr>
          <a:xfrm>
            <a:off x="-211353" y="3070112"/>
            <a:ext cx="3902543" cy="3424237"/>
          </a:xfrm>
          <a:prstGeom prst="rect">
            <a:avLst/>
          </a:prstGeom>
        </p:spPr>
      </p:pic>
      <p:pic>
        <p:nvPicPr>
          <p:cNvPr id="24" name="Picture 4" descr="Sticker of B.Duck on Behance | à¸ªà¸à¸´à¸à¹à¸à¸­à¸£à¹"/>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814081" y="5191775"/>
            <a:ext cx="1802395" cy="180239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nvPicPr>
        <p:blipFill>
          <a:blip r:embed="rId6">
            <a:clrChange>
              <a:clrFrom>
                <a:srgbClr val="FFFFFF"/>
              </a:clrFrom>
              <a:clrTo>
                <a:srgbClr val="FFFFFF">
                  <a:alpha val="0"/>
                </a:srgbClr>
              </a:clrTo>
            </a:clrChange>
          </a:blip>
          <a:stretch>
            <a:fillRect/>
          </a:stretch>
        </p:blipFill>
        <p:spPr>
          <a:xfrm rot="20508595">
            <a:off x="4407159" y="5323499"/>
            <a:ext cx="2269494" cy="1737046"/>
          </a:xfrm>
          <a:prstGeom prst="rect">
            <a:avLst/>
          </a:prstGeom>
        </p:spPr>
      </p:pic>
      <p:sp>
        <p:nvSpPr>
          <p:cNvPr id="14" name="Rectangle 13"/>
          <p:cNvSpPr/>
          <p:nvPr/>
        </p:nvSpPr>
        <p:spPr>
          <a:xfrm>
            <a:off x="719073" y="552709"/>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Rectangle 14"/>
          <p:cNvSpPr/>
          <p:nvPr/>
        </p:nvSpPr>
        <p:spPr>
          <a:xfrm>
            <a:off x="723562" y="4481722"/>
            <a:ext cx="4683803" cy="79754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white"/>
                </a:solidFill>
                <a:effectLst/>
                <a:uLnTx/>
                <a:uFillTx/>
                <a:latin typeface="Montserrat Alternates Black" panose="00000A00000000000000" pitchFamily="50" charset="0"/>
                <a:ea typeface="+mn-ea"/>
                <a:cs typeface="+mn-cs"/>
              </a:rPr>
              <a:t>A. 220</a:t>
            </a:r>
            <a:endParaRPr kumimoji="0" lang="en-US" sz="6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p:cNvSpPr/>
          <p:nvPr/>
        </p:nvSpPr>
        <p:spPr>
          <a:xfrm>
            <a:off x="741294" y="5507742"/>
            <a:ext cx="4683803" cy="79754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white"/>
                </a:solidFill>
                <a:effectLst/>
                <a:uLnTx/>
                <a:uFillTx/>
                <a:latin typeface="Montserrat Alternates Black" panose="00000A00000000000000" pitchFamily="50" charset="0"/>
                <a:ea typeface="+mn-ea"/>
                <a:cs typeface="+mn-cs"/>
              </a:rPr>
              <a:t>C. 200</a:t>
            </a:r>
            <a:endParaRPr kumimoji="0" lang="en-US" sz="6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Rectangle 16"/>
          <p:cNvSpPr/>
          <p:nvPr/>
        </p:nvSpPr>
        <p:spPr>
          <a:xfrm>
            <a:off x="6536121" y="5507743"/>
            <a:ext cx="4683803" cy="79754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white"/>
                </a:solidFill>
                <a:effectLst/>
                <a:uLnTx/>
                <a:uFillTx/>
                <a:latin typeface="Montserrat Alternates Black" panose="00000A00000000000000" pitchFamily="50" charset="0"/>
                <a:ea typeface="+mn-ea"/>
                <a:cs typeface="+mn-cs"/>
              </a:rPr>
              <a:t>D.222</a:t>
            </a:r>
            <a:endParaRPr kumimoji="0" lang="en-US" sz="6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Rectangle 17"/>
          <p:cNvSpPr/>
          <p:nvPr/>
        </p:nvSpPr>
        <p:spPr>
          <a:xfrm>
            <a:off x="6523075" y="4504251"/>
            <a:ext cx="4683803" cy="79754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white"/>
                </a:solidFill>
                <a:effectLst/>
                <a:uLnTx/>
                <a:uFillTx/>
                <a:latin typeface="Montserrat Alternates Black" panose="00000A00000000000000" pitchFamily="50" charset="0"/>
                <a:ea typeface="+mn-ea"/>
                <a:cs typeface="+mn-cs"/>
              </a:rPr>
              <a:t>B. 22</a:t>
            </a:r>
            <a:endParaRPr kumimoji="0" lang="en-US" sz="66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9"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12831" y="420367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31422" y="527279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96344" y="516651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750156" y="417284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4780332" y="3731242"/>
            <a:ext cx="2593520" cy="259352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1792793" y="1618617"/>
            <a:ext cx="9162523" cy="1446550"/>
          </a:xfrm>
          <a:prstGeom prst="rect">
            <a:avLst/>
          </a:prstGeom>
          <a:noFill/>
        </p:spPr>
        <p:txBody>
          <a:bodyPr wrap="square" rtlCol="0">
            <a:spAutoFit/>
          </a:bodyPr>
          <a:lstStyle/>
          <a:p>
            <a:pPr lvl="0">
              <a:defRPr/>
            </a:pPr>
            <a:r>
              <a:rPr lang="en-US" sz="8800" b="1">
                <a:solidFill>
                  <a:prstClr val="white"/>
                </a:solidFill>
                <a:latin typeface="Montserrat Alternates Black" panose="00000A00000000000000" pitchFamily="50" charset="0"/>
              </a:rPr>
              <a:t>290 - 90 + 20 = ?</a:t>
            </a:r>
            <a:endParaRPr lang="en-US" sz="8800" b="1" dirty="0">
              <a:solidFill>
                <a:prstClr val="white"/>
              </a:solidFill>
              <a:latin typeface="Montserrat Alternates Black" panose="00000A00000000000000" pitchFamily="50" charset="0"/>
            </a:endParaRPr>
          </a:p>
        </p:txBody>
      </p:sp>
    </p:spTree>
    <p:extLst>
      <p:ext uri="{BB962C8B-B14F-4D97-AF65-F5344CB8AC3E}">
        <p14:creationId xmlns:p14="http://schemas.microsoft.com/office/powerpoint/2010/main" val="10412595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6"/>
                                        </p:tgtEl>
                                        <p:attrNameLst>
                                          <p:attrName>r</p:attrName>
                                        </p:attrNameLst>
                                      </p:cBhvr>
                                    </p:animRot>
                                    <p:animRot by="-240000">
                                      <p:cBhvr>
                                        <p:cTn id="7" dur="200" fill="hold">
                                          <p:stCondLst>
                                            <p:cond delay="200"/>
                                          </p:stCondLst>
                                        </p:cTn>
                                        <p:tgtEl>
                                          <p:spTgt spid="36"/>
                                        </p:tgtEl>
                                        <p:attrNameLst>
                                          <p:attrName>r</p:attrName>
                                        </p:attrNameLst>
                                      </p:cBhvr>
                                    </p:animRot>
                                    <p:animRot by="240000">
                                      <p:cBhvr>
                                        <p:cTn id="8" dur="200" fill="hold">
                                          <p:stCondLst>
                                            <p:cond delay="400"/>
                                          </p:stCondLst>
                                        </p:cTn>
                                        <p:tgtEl>
                                          <p:spTgt spid="36"/>
                                        </p:tgtEl>
                                        <p:attrNameLst>
                                          <p:attrName>r</p:attrName>
                                        </p:attrNameLst>
                                      </p:cBhvr>
                                    </p:animRot>
                                    <p:animRot by="-240000">
                                      <p:cBhvr>
                                        <p:cTn id="9" dur="200" fill="hold">
                                          <p:stCondLst>
                                            <p:cond delay="600"/>
                                          </p:stCondLst>
                                        </p:cTn>
                                        <p:tgtEl>
                                          <p:spTgt spid="36"/>
                                        </p:tgtEl>
                                        <p:attrNameLst>
                                          <p:attrName>r</p:attrName>
                                        </p:attrNameLst>
                                      </p:cBhvr>
                                    </p:animRot>
                                    <p:animRot by="120000">
                                      <p:cBhvr>
                                        <p:cTn id="10" dur="200" fill="hold">
                                          <p:stCondLst>
                                            <p:cond delay="800"/>
                                          </p:stCondLst>
                                        </p:cTn>
                                        <p:tgtEl>
                                          <p:spTgt spid="3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1"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1"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par>
                                <p:cTn id="19" presetID="14" presetClass="entr" presetSubtype="10" fill="hold" grpId="1"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par>
                                <p:cTn id="22" presetID="14" presetClass="entr" presetSubtype="10" fill="hold" grpId="1"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par>
                                <p:cTn id="25" presetID="14" presetClass="entr" presetSubtype="10" fill="hold" grpId="1"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par>
                                <p:cTn id="28" presetID="14" presetClass="entr" presetSubtype="10" fill="hold" grpId="1"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randombar(horizontal)">
                                      <p:cBhvr>
                                        <p:cTn id="3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23"/>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900"/>
                                  </p:stCondLst>
                                  <p:childTnLst>
                                    <p:animEffect transition="out" filter="fade">
                                      <p:cBhvr>
                                        <p:cTn id="41" dur="500"/>
                                        <p:tgtEl>
                                          <p:spTgt spid="23"/>
                                        </p:tgtEl>
                                      </p:cBhvr>
                                    </p:animEffect>
                                    <p:set>
                                      <p:cBhvr>
                                        <p:cTn id="42"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3" restart="whenNotActive" fill="hold" evtFilter="cancelBubble" nodeType="interactiveSeq">
                <p:stCondLst>
                  <p:cond evt="onClick" delay="0">
                    <p:tgtEl>
                      <p:spTgt spid="18"/>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Am-thanh-tra-loi-sai-www_nhacchuongvui_com.wav"/>
                                        </p:tgtEl>
                                      </p:cMediaNode>
                                    </p:audio>
                                  </p:subTnLst>
                                </p:cTn>
                              </p:par>
                            </p:childTnLst>
                          </p:cTn>
                        </p:par>
                        <p:par>
                          <p:cTn id="48" fill="hold">
                            <p:stCondLst>
                              <p:cond delay="0"/>
                            </p:stCondLst>
                            <p:childTnLst>
                              <p:par>
                                <p:cTn id="49" presetID="1" presetClass="entr" presetSubtype="0" fill="hold" nodeType="afterEffect">
                                  <p:stCondLst>
                                    <p:cond delay="1500"/>
                                  </p:stCondLst>
                                  <p:childTnLst>
                                    <p:set>
                                      <p:cBhvr>
                                        <p:cTn id="50" dur="1" fill="hold">
                                          <p:stCondLst>
                                            <p:cond delay="0"/>
                                          </p:stCondLst>
                                        </p:cTn>
                                        <p:tgtEl>
                                          <p:spTgt spid="23"/>
                                        </p:tgtEl>
                                        <p:attrNameLst>
                                          <p:attrName>style.visibility</p:attrName>
                                        </p:attrNameLst>
                                      </p:cBhvr>
                                      <p:to>
                                        <p:strVal val="visible"/>
                                      </p:to>
                                    </p:set>
                                  </p:childTnLst>
                                </p:cTn>
                              </p:par>
                            </p:childTnLst>
                          </p:cTn>
                        </p:par>
                        <p:par>
                          <p:cTn id="51" fill="hold">
                            <p:stCondLst>
                              <p:cond delay="1500"/>
                            </p:stCondLst>
                            <p:childTnLst>
                              <p:par>
                                <p:cTn id="52" presetID="10" presetClass="exit" presetSubtype="0" fill="hold" nodeType="afterEffect">
                                  <p:stCondLst>
                                    <p:cond delay="1100"/>
                                  </p:stCondLst>
                                  <p:childTnLst>
                                    <p:animEffect transition="out" filter="fade">
                                      <p:cBhvr>
                                        <p:cTn id="53" dur="500"/>
                                        <p:tgtEl>
                                          <p:spTgt spid="23"/>
                                        </p:tgtEl>
                                      </p:cBhvr>
                                    </p:animEffect>
                                    <p:set>
                                      <p:cBhvr>
                                        <p:cTn id="54"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5" restart="whenNotActive" fill="hold" evtFilter="cancelBubble" nodeType="interactiveSeq">
                <p:stCondLst>
                  <p:cond evt="onClick" delay="0">
                    <p:tgtEl>
                      <p:spTgt spid="17"/>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2" name="Am-thanh-tra-loi-sai-www_nhacchuongvui_com.wav"/>
                                        </p:tgtEl>
                                      </p:cMediaNode>
                                    </p:audio>
                                  </p:subTnLst>
                                </p:cTn>
                              </p:par>
                            </p:childTnLst>
                          </p:cTn>
                        </p:par>
                        <p:par>
                          <p:cTn id="60" fill="hold">
                            <p:stCondLst>
                              <p:cond delay="0"/>
                            </p:stCondLst>
                            <p:childTnLst>
                              <p:par>
                                <p:cTn id="61" presetID="1" presetClass="entr" presetSubtype="0" fill="hold" nodeType="afterEffect">
                                  <p:stCondLst>
                                    <p:cond delay="1500"/>
                                  </p:stCondLst>
                                  <p:childTnLst>
                                    <p:set>
                                      <p:cBhvr>
                                        <p:cTn id="62" dur="1" fill="hold">
                                          <p:stCondLst>
                                            <p:cond delay="0"/>
                                          </p:stCondLst>
                                        </p:cTn>
                                        <p:tgtEl>
                                          <p:spTgt spid="23"/>
                                        </p:tgtEl>
                                        <p:attrNameLst>
                                          <p:attrName>style.visibility</p:attrName>
                                        </p:attrNameLst>
                                      </p:cBhvr>
                                      <p:to>
                                        <p:strVal val="visible"/>
                                      </p:to>
                                    </p:set>
                                  </p:childTnLst>
                                </p:cTn>
                              </p:par>
                            </p:childTnLst>
                          </p:cTn>
                        </p:par>
                        <p:par>
                          <p:cTn id="63" fill="hold">
                            <p:stCondLst>
                              <p:cond delay="1500"/>
                            </p:stCondLst>
                            <p:childTnLst>
                              <p:par>
                                <p:cTn id="64" presetID="10" presetClass="exit" presetSubtype="0" fill="hold" nodeType="afterEffect">
                                  <p:stCondLst>
                                    <p:cond delay="1100"/>
                                  </p:stCondLst>
                                  <p:childTnLst>
                                    <p:animEffect transition="out" filter="fade">
                                      <p:cBhvr>
                                        <p:cTn id="65" dur="500"/>
                                        <p:tgtEl>
                                          <p:spTgt spid="23"/>
                                        </p:tgtEl>
                                      </p:cBhvr>
                                    </p:animEffect>
                                    <p:set>
                                      <p:cBhvr>
                                        <p:cTn id="66"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15"/>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Am-thanh-tra-loi-dung-www_nhacchuongvui_com.wav"/>
                                        </p:tgtEl>
                                      </p:cMediaNode>
                                    </p:audio>
                                  </p:sub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3"/>
                                        </p:tgtEl>
                                      </p:cBhvr>
                                    </p:animEffect>
                                    <p:set>
                                      <p:cBhvr>
                                        <p:cTn id="77" dur="1" fill="hold">
                                          <p:stCondLst>
                                            <p:cond delay="499"/>
                                          </p:stCondLst>
                                        </p:cTn>
                                        <p:tgtEl>
                                          <p:spTgt spid="23"/>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19"/>
                                        </p:tgtEl>
                                      </p:cBhvr>
                                    </p:animEffect>
                                    <p:set>
                                      <p:cBhvr>
                                        <p:cTn id="80" dur="1" fill="hold">
                                          <p:stCondLst>
                                            <p:cond delay="499"/>
                                          </p:stCondLst>
                                        </p:cTn>
                                        <p:tgtEl>
                                          <p:spTgt spid="19"/>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20"/>
                                        </p:tgtEl>
                                      </p:cBhvr>
                                    </p:animEffect>
                                    <p:set>
                                      <p:cBhvr>
                                        <p:cTn id="83" dur="1" fill="hold">
                                          <p:stCondLst>
                                            <p:cond delay="499"/>
                                          </p:stCondLst>
                                        </p:cTn>
                                        <p:tgtEl>
                                          <p:spTgt spid="2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22"/>
                                        </p:tgtEl>
                                      </p:cBhvr>
                                    </p:animEffect>
                                    <p:set>
                                      <p:cBhvr>
                                        <p:cTn id="86" dur="1" fill="hold">
                                          <p:stCondLst>
                                            <p:cond delay="499"/>
                                          </p:stCondLst>
                                        </p:cTn>
                                        <p:tgtEl>
                                          <p:spTgt spid="22"/>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500"/>
                                        <p:tgtEl>
                                          <p:spTgt spid="14"/>
                                        </p:tgtEl>
                                      </p:cBhvr>
                                    </p:animEffect>
                                    <p:set>
                                      <p:cBhvr>
                                        <p:cTn id="89" dur="1" fill="hold">
                                          <p:stCondLst>
                                            <p:cond delay="499"/>
                                          </p:stCondLst>
                                        </p:cTn>
                                        <p:tgtEl>
                                          <p:spTgt spid="14"/>
                                        </p:tgtEl>
                                        <p:attrNameLst>
                                          <p:attrName>style.visibility</p:attrName>
                                        </p:attrNameLst>
                                      </p:cBhvr>
                                      <p:to>
                                        <p:strVal val="hidden"/>
                                      </p:to>
                                    </p:set>
                                  </p:childTnLst>
                                </p:cTn>
                              </p:par>
                              <p:par>
                                <p:cTn id="90" presetID="10" presetClass="exit" presetSubtype="0" fill="hold" grpId="0" nodeType="withEffect">
                                  <p:stCondLst>
                                    <p:cond delay="0"/>
                                  </p:stCondLst>
                                  <p:childTnLst>
                                    <p:animEffect transition="out" filter="fade">
                                      <p:cBhvr>
                                        <p:cTn id="91" dur="500"/>
                                        <p:tgtEl>
                                          <p:spTgt spid="15"/>
                                        </p:tgtEl>
                                      </p:cBhvr>
                                    </p:animEffect>
                                    <p:set>
                                      <p:cBhvr>
                                        <p:cTn id="92" dur="1" fill="hold">
                                          <p:stCondLst>
                                            <p:cond delay="499"/>
                                          </p:stCondLst>
                                        </p:cTn>
                                        <p:tgtEl>
                                          <p:spTgt spid="15"/>
                                        </p:tgtEl>
                                        <p:attrNameLst>
                                          <p:attrName>style.visibility</p:attrName>
                                        </p:attrNameLst>
                                      </p:cBhvr>
                                      <p:to>
                                        <p:strVal val="hidden"/>
                                      </p:to>
                                    </p:set>
                                  </p:childTnLst>
                                </p:cTn>
                              </p:par>
                              <p:par>
                                <p:cTn id="93" presetID="10" presetClass="exit" presetSubtype="0" fill="hold" grpId="0" nodeType="withEffect">
                                  <p:stCondLst>
                                    <p:cond delay="0"/>
                                  </p:stCondLst>
                                  <p:childTnLst>
                                    <p:animEffect transition="out" filter="fade">
                                      <p:cBhvr>
                                        <p:cTn id="94" dur="500"/>
                                        <p:tgtEl>
                                          <p:spTgt spid="16"/>
                                        </p:tgtEl>
                                      </p:cBhvr>
                                    </p:animEffect>
                                    <p:set>
                                      <p:cBhvr>
                                        <p:cTn id="95" dur="1" fill="hold">
                                          <p:stCondLst>
                                            <p:cond delay="499"/>
                                          </p:stCondLst>
                                        </p:cTn>
                                        <p:tgtEl>
                                          <p:spTgt spid="16"/>
                                        </p:tgtEl>
                                        <p:attrNameLst>
                                          <p:attrName>style.visibility</p:attrName>
                                        </p:attrNameLst>
                                      </p:cBhvr>
                                      <p:to>
                                        <p:strVal val="hidden"/>
                                      </p:to>
                                    </p:set>
                                  </p:childTnLst>
                                </p:cTn>
                              </p:par>
                              <p:par>
                                <p:cTn id="96" presetID="10" presetClass="exit" presetSubtype="0" fill="hold" grpId="0" nodeType="withEffect">
                                  <p:stCondLst>
                                    <p:cond delay="0"/>
                                  </p:stCondLst>
                                  <p:childTnLst>
                                    <p:animEffect transition="out" filter="fade">
                                      <p:cBhvr>
                                        <p:cTn id="97" dur="500"/>
                                        <p:tgtEl>
                                          <p:spTgt spid="17"/>
                                        </p:tgtEl>
                                      </p:cBhvr>
                                    </p:animEffect>
                                    <p:set>
                                      <p:cBhvr>
                                        <p:cTn id="98" dur="1" fill="hold">
                                          <p:stCondLst>
                                            <p:cond delay="499"/>
                                          </p:stCondLst>
                                        </p:cTn>
                                        <p:tgtEl>
                                          <p:spTgt spid="17"/>
                                        </p:tgtEl>
                                        <p:attrNameLst>
                                          <p:attrName>style.visibility</p:attrName>
                                        </p:attrNameLst>
                                      </p:cBhvr>
                                      <p:to>
                                        <p:strVal val="hidden"/>
                                      </p:to>
                                    </p:set>
                                  </p:childTnLst>
                                </p:cTn>
                              </p:par>
                              <p:par>
                                <p:cTn id="99" presetID="10" presetClass="exit" presetSubtype="0" fill="hold" grpId="0" nodeType="withEffect">
                                  <p:stCondLst>
                                    <p:cond delay="0"/>
                                  </p:stCondLst>
                                  <p:childTnLst>
                                    <p:animEffect transition="out" filter="fade">
                                      <p:cBhvr>
                                        <p:cTn id="100" dur="500"/>
                                        <p:tgtEl>
                                          <p:spTgt spid="18"/>
                                        </p:tgtEl>
                                      </p:cBhvr>
                                    </p:animEffect>
                                    <p:set>
                                      <p:cBhvr>
                                        <p:cTn id="101" dur="1" fill="hold">
                                          <p:stCondLst>
                                            <p:cond delay="499"/>
                                          </p:stCondLst>
                                        </p:cTn>
                                        <p:tgtEl>
                                          <p:spTgt spid="18"/>
                                        </p:tgtEl>
                                        <p:attrNameLst>
                                          <p:attrName>style.visibility</p:attrName>
                                        </p:attrNameLst>
                                      </p:cBhvr>
                                      <p:to>
                                        <p:strVal val="hidden"/>
                                      </p:to>
                                    </p:set>
                                  </p:childTnLst>
                                </p:cTn>
                              </p:par>
                              <p:par>
                                <p:cTn id="102" presetID="10" presetClass="exit" presetSubtype="0" fill="hold" grpId="0" nodeType="withEffect">
                                  <p:stCondLst>
                                    <p:cond delay="0"/>
                                  </p:stCondLst>
                                  <p:childTnLst>
                                    <p:animEffect transition="out" filter="fade">
                                      <p:cBhvr>
                                        <p:cTn id="103" dur="500"/>
                                        <p:tgtEl>
                                          <p:spTgt spid="32"/>
                                        </p:tgtEl>
                                      </p:cBhvr>
                                    </p:animEffect>
                                    <p:set>
                                      <p:cBhvr>
                                        <p:cTn id="104" dur="1" fill="hold">
                                          <p:stCondLst>
                                            <p:cond delay="499"/>
                                          </p:stCondLst>
                                        </p:cTn>
                                        <p:tgtEl>
                                          <p:spTgt spid="32"/>
                                        </p:tgtEl>
                                        <p:attrNameLst>
                                          <p:attrName>style.visibility</p:attrName>
                                        </p:attrNameLst>
                                      </p:cBhvr>
                                      <p:to>
                                        <p:strVal val="hidden"/>
                                      </p:to>
                                    </p:set>
                                  </p:childTnLst>
                                </p:cTn>
                              </p:par>
                            </p:childTnLst>
                          </p:cTn>
                        </p:par>
                        <p:par>
                          <p:cTn id="105" fill="hold">
                            <p:stCondLst>
                              <p:cond delay="500"/>
                            </p:stCondLst>
                            <p:childTnLst>
                              <p:par>
                                <p:cTn id="106" presetID="0" presetClass="path" presetSubtype="0" accel="50000" decel="50000" fill="hold" nodeType="afterEffect">
                                  <p:stCondLst>
                                    <p:cond delay="0"/>
                                  </p:stCondLst>
                                  <p:childTnLst>
                                    <p:animMotion origin="layout" path="M -6.04167E-6 -1.48148E-6 L -6.04167E-6 -1.48148E-6 C 0.00169 0.00926 0.00077 0.02176 0.0052 0.02778 C 0.0065 0.02963 0.00807 0.03102 0.00937 0.03333 C 0.01197 0.03796 0.01236 0.0412 0.01458 0.0463 C 0.01757 0.05301 0.02395 0.06667 0.02395 0.06667 C 0.02421 0.06852 0.02473 0.07014 0.02499 0.07222 C 0.02617 0.0875 0.02395 0.10486 0.02812 0.11852 C 0.0315 0.12986 0.04062 0.13148 0.04583 0.14074 C 0.04986 0.14815 0.05143 0.15139 0.05624 0.15741 C 0.05781 0.15949 0.05963 0.16088 0.06145 0.16296 C 0.06354 0.16528 0.06562 0.16782 0.0677 0.17037 L 0.07083 0.17407 C 0.07213 0.17893 0.07395 0.18356 0.07499 0.18889 C 0.07525 0.19074 0.07551 0.19259 0.07604 0.19444 C 0.07656 0.19699 0.07747 0.1993 0.07812 0.20185 C 0.07877 0.20486 0.07916 0.20833 0.0802 0.21111 C 0.08085 0.21319 0.08242 0.21458 0.08333 0.21667 C 0.08411 0.21898 0.08437 0.22199 0.08541 0.22407 C 0.08645 0.22639 0.08827 0.22731 0.08958 0.22963 C 0.09036 0.23125 0.09088 0.23333 0.09166 0.23518 C 0.09348 0.24005 0.09856 0.25185 0.10104 0.2537 C 0.10273 0.25486 0.10455 0.25579 0.10624 0.25741 C 0.11367 0.26412 0.10429 0.25833 0.11354 0.26481 C 0.11549 0.2662 0.1177 0.2669 0.11979 0.26852 C 0.12161 0.26991 0.12304 0.27245 0.12499 0.27407 C 0.12994 0.27824 0.1345 0.28009 0.13958 0.28333 C 0.14127 0.28449 0.14296 0.28588 0.14479 0.28704 C 0.1457 0.28773 0.14687 0.28819 0.14791 0.28889 C 0.14921 0.29005 0.15051 0.29167 0.15208 0.29259 C 0.1608 0.29838 0.16093 0.29606 0.17187 0.29815 C 0.17343 0.29838 0.18124 0.30093 0.18333 0.30185 C 0.18775 0.30393 0.18554 0.30393 0.19062 0.30741 C 0.19257 0.3088 0.19479 0.30995 0.19687 0.31111 C 0.19791 0.3118 0.19895 0.31204 0.19999 0.31296 C 0.2013 0.31412 0.2026 0.31597 0.20416 0.31667 C 0.20715 0.31782 0.21041 0.31782 0.21354 0.31852 C 0.22434 0.32407 0.21705 0.32083 0.22708 0.32407 C 0.22877 0.32454 0.23046 0.32546 0.23229 0.32593 C 0.23359 0.32616 0.23502 0.32593 0.23645 0.32593 " pathEditMode="relative" ptsTypes="AAAAAAAAAAAAAAAAAAAAAAAAAAAAAAAAAAAAAAAA">
                                      <p:cBhvr>
                                        <p:cTn id="107" dur="2000" fill="hold"/>
                                        <p:tgtEl>
                                          <p:spTgt spid="33"/>
                                        </p:tgtEl>
                                        <p:attrNameLst>
                                          <p:attrName>ppt_x</p:attrName>
                                          <p:attrName>ppt_y</p:attrName>
                                        </p:attrNameLst>
                                      </p:cBhvr>
                                    </p:animMotion>
                                  </p:childTnLst>
                                </p:cTn>
                              </p:par>
                              <p:par>
                                <p:cTn id="108" presetID="10" presetClass="entr" presetSubtype="0" fill="hold" nodeType="withEffect">
                                  <p:stCondLst>
                                    <p:cond delay="0"/>
                                  </p:stCondLst>
                                  <p:childTnLst>
                                    <p:set>
                                      <p:cBhvr>
                                        <p:cTn id="109" dur="1" fill="hold">
                                          <p:stCondLst>
                                            <p:cond delay="0"/>
                                          </p:stCondLst>
                                        </p:cTn>
                                        <p:tgtEl>
                                          <p:spTgt spid="24"/>
                                        </p:tgtEl>
                                        <p:attrNameLst>
                                          <p:attrName>style.visibility</p:attrName>
                                        </p:attrNameLst>
                                      </p:cBhvr>
                                      <p:to>
                                        <p:strVal val="visible"/>
                                      </p:to>
                                    </p:set>
                                    <p:animEffect transition="in" filter="fade">
                                      <p:cBhvr>
                                        <p:cTn id="110" dur="500"/>
                                        <p:tgtEl>
                                          <p:spTgt spid="24"/>
                                        </p:tgtEl>
                                      </p:cBhvr>
                                    </p:animEffect>
                                  </p:childTnLst>
                                </p:cTn>
                              </p:par>
                            </p:childTnLst>
                          </p:cTn>
                        </p:par>
                      </p:childTnLst>
                    </p:cTn>
                  </p:par>
                </p:childTnLst>
              </p:cTn>
              <p:nextCondLst>
                <p:cond evt="onClick" delay="0">
                  <p:tgtEl>
                    <p:spTgt spid="15"/>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32" grpId="0"/>
      <p:bldP spid="3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27" name="Picture 10" descr="Emoji Eat Sticker by B.Duck à¹à¸à¸à¸µ 2020 | à¸ªà¸à¸´à¸à¹à¸à¸­à¸£à¹"/>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202605" y="3885936"/>
            <a:ext cx="1787037" cy="178703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Emoji Love Sticker by B.Duck for iOS &amp; Android | GIPHY"/>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423886" y="4245996"/>
            <a:ext cx="2248352" cy="224835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7">
            <a:clrChange>
              <a:clrFrom>
                <a:srgbClr val="FFFFFF"/>
              </a:clrFrom>
              <a:clrTo>
                <a:srgbClr val="FFFFFF">
                  <a:alpha val="0"/>
                </a:srgbClr>
              </a:clrTo>
            </a:clrChange>
          </a:blip>
          <a:stretch>
            <a:fillRect/>
          </a:stretch>
        </p:blipFill>
        <p:spPr>
          <a:xfrm rot="20508595">
            <a:off x="7737024" y="5199540"/>
            <a:ext cx="2269494" cy="1737046"/>
          </a:xfrm>
          <a:prstGeom prst="rect">
            <a:avLst/>
          </a:prstGeom>
        </p:spPr>
      </p:pic>
      <p:pic>
        <p:nvPicPr>
          <p:cNvPr id="30" name="Picture 29"/>
          <p:cNvPicPr>
            <a:picLocks noChangeAspect="1"/>
          </p:cNvPicPr>
          <p:nvPr/>
        </p:nvPicPr>
        <p:blipFill>
          <a:blip r:embed="rId7">
            <a:clrChange>
              <a:clrFrom>
                <a:srgbClr val="FFFFFF"/>
              </a:clrFrom>
              <a:clrTo>
                <a:srgbClr val="FFFFFF">
                  <a:alpha val="0"/>
                </a:srgbClr>
              </a:clrTo>
            </a:clrChange>
          </a:blip>
          <a:stretch>
            <a:fillRect/>
          </a:stretch>
        </p:blipFill>
        <p:spPr>
          <a:xfrm rot="20508595">
            <a:off x="9807944" y="4678794"/>
            <a:ext cx="2269494" cy="1737046"/>
          </a:xfrm>
          <a:prstGeom prst="rect">
            <a:avLst/>
          </a:prstGeom>
        </p:spPr>
      </p:pic>
      <p:pic>
        <p:nvPicPr>
          <p:cNvPr id="33" name="Picture 32"/>
          <p:cNvPicPr>
            <a:picLocks noChangeAspect="1"/>
          </p:cNvPicPr>
          <p:nvPr/>
        </p:nvPicPr>
        <p:blipFill>
          <a:blip r:embed="rId7">
            <a:clrChange>
              <a:clrFrom>
                <a:srgbClr val="FFFFFF"/>
              </a:clrFrom>
              <a:clrTo>
                <a:srgbClr val="FFFFFF">
                  <a:alpha val="0"/>
                </a:srgbClr>
              </a:clrTo>
            </a:clrChange>
          </a:blip>
          <a:stretch>
            <a:fillRect/>
          </a:stretch>
        </p:blipFill>
        <p:spPr>
          <a:xfrm rot="20508595">
            <a:off x="5731438" y="4160210"/>
            <a:ext cx="2269494" cy="1737046"/>
          </a:xfrm>
          <a:prstGeom prst="rect">
            <a:avLst/>
          </a:prstGeom>
        </p:spPr>
      </p:pic>
      <p:pic>
        <p:nvPicPr>
          <p:cNvPr id="36" name="Picture 35"/>
          <p:cNvPicPr>
            <a:picLocks noChangeAspect="1"/>
          </p:cNvPicPr>
          <p:nvPr/>
        </p:nvPicPr>
        <p:blipFill>
          <a:blip r:embed="rId8">
            <a:clrChange>
              <a:clrFrom>
                <a:srgbClr val="FFFFFF"/>
              </a:clrFrom>
              <a:clrTo>
                <a:srgbClr val="FFFFFF">
                  <a:alpha val="0"/>
                </a:srgbClr>
              </a:clrTo>
            </a:clrChange>
          </a:blip>
          <a:stretch>
            <a:fillRect/>
          </a:stretch>
        </p:blipFill>
        <p:spPr>
          <a:xfrm>
            <a:off x="-211353" y="3070112"/>
            <a:ext cx="3902543" cy="3424237"/>
          </a:xfrm>
          <a:prstGeom prst="rect">
            <a:avLst/>
          </a:prstGeom>
        </p:spPr>
      </p:pic>
      <p:pic>
        <p:nvPicPr>
          <p:cNvPr id="24" name="Picture 4" descr="Sticker of B.Duck on Behance | à¸ªà¸à¸´à¸à¹à¸à¸­à¸£à¹"/>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814081" y="5191775"/>
            <a:ext cx="1802395" cy="180239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952179" y="515199"/>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Rectangle 14"/>
          <p:cNvSpPr/>
          <p:nvPr/>
        </p:nvSpPr>
        <p:spPr>
          <a:xfrm>
            <a:off x="955391" y="5505270"/>
            <a:ext cx="4683803" cy="98907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Montserrat Alternates Black" panose="00000A00000000000000" pitchFamily="50" charset="0"/>
                <a:ea typeface="+mn-ea"/>
                <a:cs typeface="+mn-cs"/>
              </a:rPr>
              <a:t>C. 58</a:t>
            </a:r>
            <a:endParaRPr kumimoji="0" lang="en-US" sz="8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p:cNvSpPr/>
          <p:nvPr/>
        </p:nvSpPr>
        <p:spPr>
          <a:xfrm>
            <a:off x="6798328" y="4451870"/>
            <a:ext cx="4683803" cy="98907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Montserrat Alternates Black" panose="00000A00000000000000" pitchFamily="50" charset="0"/>
                <a:ea typeface="+mn-ea"/>
                <a:cs typeface="+mn-cs"/>
              </a:rPr>
              <a:t>B. 85</a:t>
            </a:r>
            <a:endParaRPr kumimoji="0" lang="en-US" sz="8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Rectangle 16"/>
          <p:cNvSpPr/>
          <p:nvPr/>
        </p:nvSpPr>
        <p:spPr>
          <a:xfrm>
            <a:off x="6769227" y="5470233"/>
            <a:ext cx="4683803" cy="98907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Montserrat Alternates Black" panose="00000A00000000000000" pitchFamily="50" charset="0"/>
                <a:ea typeface="+mn-ea"/>
                <a:cs typeface="+mn-cs"/>
              </a:rPr>
              <a:t>D. 59</a:t>
            </a:r>
            <a:endParaRPr kumimoji="0" lang="en-US" sz="8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Rectangle 17"/>
          <p:cNvSpPr/>
          <p:nvPr/>
        </p:nvSpPr>
        <p:spPr>
          <a:xfrm>
            <a:off x="952179" y="4435402"/>
            <a:ext cx="4683803" cy="98907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Montserrat Alternates Black" panose="00000A00000000000000" pitchFamily="50" charset="0"/>
                <a:ea typeface="+mn-ea"/>
                <a:cs typeface="+mn-cs"/>
              </a:rPr>
              <a:t>A. 68 </a:t>
            </a:r>
            <a:endParaRPr kumimoji="0" lang="en-US" sz="80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9"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141935" y="413482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64528" y="523528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03926" y="411014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81985" y="519639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928906" y="3975233"/>
            <a:ext cx="2532904" cy="2532904"/>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3866378" y="2166135"/>
            <a:ext cx="550019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prstClr val="white"/>
                </a:solidFill>
                <a:effectLst/>
                <a:uLnTx/>
                <a:uFillTx/>
                <a:latin typeface="Montserrat Alternates Black" panose="00000A00000000000000" pitchFamily="50" charset="0"/>
                <a:ea typeface="+mn-ea"/>
                <a:cs typeface="+mn-cs"/>
              </a:rPr>
              <a:t>20 + 38 = ?</a:t>
            </a:r>
            <a:endParaRPr kumimoji="0" lang="en-US" sz="8000" b="1"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endParaRPr>
          </a:p>
        </p:txBody>
      </p:sp>
    </p:spTree>
    <p:extLst>
      <p:ext uri="{BB962C8B-B14F-4D97-AF65-F5344CB8AC3E}">
        <p14:creationId xmlns:p14="http://schemas.microsoft.com/office/powerpoint/2010/main" val="2514746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6"/>
                                        </p:tgtEl>
                                        <p:attrNameLst>
                                          <p:attrName>r</p:attrName>
                                        </p:attrNameLst>
                                      </p:cBhvr>
                                    </p:animRot>
                                    <p:animRot by="-240000">
                                      <p:cBhvr>
                                        <p:cTn id="7" dur="200" fill="hold">
                                          <p:stCondLst>
                                            <p:cond delay="200"/>
                                          </p:stCondLst>
                                        </p:cTn>
                                        <p:tgtEl>
                                          <p:spTgt spid="36"/>
                                        </p:tgtEl>
                                        <p:attrNameLst>
                                          <p:attrName>r</p:attrName>
                                        </p:attrNameLst>
                                      </p:cBhvr>
                                    </p:animRot>
                                    <p:animRot by="240000">
                                      <p:cBhvr>
                                        <p:cTn id="8" dur="200" fill="hold">
                                          <p:stCondLst>
                                            <p:cond delay="400"/>
                                          </p:stCondLst>
                                        </p:cTn>
                                        <p:tgtEl>
                                          <p:spTgt spid="36"/>
                                        </p:tgtEl>
                                        <p:attrNameLst>
                                          <p:attrName>r</p:attrName>
                                        </p:attrNameLst>
                                      </p:cBhvr>
                                    </p:animRot>
                                    <p:animRot by="-240000">
                                      <p:cBhvr>
                                        <p:cTn id="9" dur="200" fill="hold">
                                          <p:stCondLst>
                                            <p:cond delay="600"/>
                                          </p:stCondLst>
                                        </p:cTn>
                                        <p:tgtEl>
                                          <p:spTgt spid="36"/>
                                        </p:tgtEl>
                                        <p:attrNameLst>
                                          <p:attrName>r</p:attrName>
                                        </p:attrNameLst>
                                      </p:cBhvr>
                                    </p:animRot>
                                    <p:animRot by="120000">
                                      <p:cBhvr>
                                        <p:cTn id="10" dur="200" fill="hold">
                                          <p:stCondLst>
                                            <p:cond delay="800"/>
                                          </p:stCondLst>
                                        </p:cTn>
                                        <p:tgtEl>
                                          <p:spTgt spid="3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1"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1"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par>
                                <p:cTn id="19" presetID="14" presetClass="entr" presetSubtype="10" fill="hold" grpId="1"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par>
                                <p:cTn id="22" presetID="14" presetClass="entr" presetSubtype="10" fill="hold" grpId="1"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par>
                                <p:cTn id="25" presetID="14" presetClass="entr" presetSubtype="10" fill="hold" grpId="1"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par>
                                <p:cTn id="28" presetID="14" presetClass="entr" presetSubtype="10" fill="hold" grpId="1"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randombar(horizontal)">
                                      <p:cBhvr>
                                        <p:cTn id="3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23"/>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900"/>
                                  </p:stCondLst>
                                  <p:childTnLst>
                                    <p:animEffect transition="out" filter="fade">
                                      <p:cBhvr>
                                        <p:cTn id="41" dur="500"/>
                                        <p:tgtEl>
                                          <p:spTgt spid="23"/>
                                        </p:tgtEl>
                                      </p:cBhvr>
                                    </p:animEffect>
                                    <p:set>
                                      <p:cBhvr>
                                        <p:cTn id="42"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3" restart="whenNotActive" fill="hold" evtFilter="cancelBubble" nodeType="interactiveSeq">
                <p:stCondLst>
                  <p:cond evt="onClick" delay="0">
                    <p:tgtEl>
                      <p:spTgt spid="18"/>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Am-thanh-tra-loi-sai-www_nhacchuongvui_com.wav"/>
                                        </p:tgtEl>
                                      </p:cMediaNode>
                                    </p:audio>
                                  </p:subTnLst>
                                </p:cTn>
                              </p:par>
                            </p:childTnLst>
                          </p:cTn>
                        </p:par>
                        <p:par>
                          <p:cTn id="48" fill="hold">
                            <p:stCondLst>
                              <p:cond delay="0"/>
                            </p:stCondLst>
                            <p:childTnLst>
                              <p:par>
                                <p:cTn id="49" presetID="1" presetClass="entr" presetSubtype="0" fill="hold" nodeType="afterEffect">
                                  <p:stCondLst>
                                    <p:cond delay="1500"/>
                                  </p:stCondLst>
                                  <p:childTnLst>
                                    <p:set>
                                      <p:cBhvr>
                                        <p:cTn id="50" dur="1" fill="hold">
                                          <p:stCondLst>
                                            <p:cond delay="0"/>
                                          </p:stCondLst>
                                        </p:cTn>
                                        <p:tgtEl>
                                          <p:spTgt spid="23"/>
                                        </p:tgtEl>
                                        <p:attrNameLst>
                                          <p:attrName>style.visibility</p:attrName>
                                        </p:attrNameLst>
                                      </p:cBhvr>
                                      <p:to>
                                        <p:strVal val="visible"/>
                                      </p:to>
                                    </p:set>
                                  </p:childTnLst>
                                </p:cTn>
                              </p:par>
                            </p:childTnLst>
                          </p:cTn>
                        </p:par>
                        <p:par>
                          <p:cTn id="51" fill="hold">
                            <p:stCondLst>
                              <p:cond delay="1500"/>
                            </p:stCondLst>
                            <p:childTnLst>
                              <p:par>
                                <p:cTn id="52" presetID="10" presetClass="exit" presetSubtype="0" fill="hold" nodeType="afterEffect">
                                  <p:stCondLst>
                                    <p:cond delay="1100"/>
                                  </p:stCondLst>
                                  <p:childTnLst>
                                    <p:animEffect transition="out" filter="fade">
                                      <p:cBhvr>
                                        <p:cTn id="53" dur="500"/>
                                        <p:tgtEl>
                                          <p:spTgt spid="23"/>
                                        </p:tgtEl>
                                      </p:cBhvr>
                                    </p:animEffect>
                                    <p:set>
                                      <p:cBhvr>
                                        <p:cTn id="54"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5" restart="whenNotActive" fill="hold" evtFilter="cancelBubble" nodeType="interactiveSeq">
                <p:stCondLst>
                  <p:cond evt="onClick" delay="0">
                    <p:tgtEl>
                      <p:spTgt spid="17"/>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2" name="Am-thanh-tra-loi-sai-www_nhacchuongvui_com.wav"/>
                                        </p:tgtEl>
                                      </p:cMediaNode>
                                    </p:audio>
                                  </p:subTnLst>
                                </p:cTn>
                              </p:par>
                            </p:childTnLst>
                          </p:cTn>
                        </p:par>
                        <p:par>
                          <p:cTn id="60" fill="hold">
                            <p:stCondLst>
                              <p:cond delay="0"/>
                            </p:stCondLst>
                            <p:childTnLst>
                              <p:par>
                                <p:cTn id="61" presetID="1" presetClass="entr" presetSubtype="0" fill="hold" nodeType="afterEffect">
                                  <p:stCondLst>
                                    <p:cond delay="1500"/>
                                  </p:stCondLst>
                                  <p:childTnLst>
                                    <p:set>
                                      <p:cBhvr>
                                        <p:cTn id="62" dur="1" fill="hold">
                                          <p:stCondLst>
                                            <p:cond delay="0"/>
                                          </p:stCondLst>
                                        </p:cTn>
                                        <p:tgtEl>
                                          <p:spTgt spid="23"/>
                                        </p:tgtEl>
                                        <p:attrNameLst>
                                          <p:attrName>style.visibility</p:attrName>
                                        </p:attrNameLst>
                                      </p:cBhvr>
                                      <p:to>
                                        <p:strVal val="visible"/>
                                      </p:to>
                                    </p:set>
                                  </p:childTnLst>
                                </p:cTn>
                              </p:par>
                            </p:childTnLst>
                          </p:cTn>
                        </p:par>
                        <p:par>
                          <p:cTn id="63" fill="hold">
                            <p:stCondLst>
                              <p:cond delay="1500"/>
                            </p:stCondLst>
                            <p:childTnLst>
                              <p:par>
                                <p:cTn id="64" presetID="10" presetClass="exit" presetSubtype="0" fill="hold" nodeType="afterEffect">
                                  <p:stCondLst>
                                    <p:cond delay="1100"/>
                                  </p:stCondLst>
                                  <p:childTnLst>
                                    <p:animEffect transition="out" filter="fade">
                                      <p:cBhvr>
                                        <p:cTn id="65" dur="500"/>
                                        <p:tgtEl>
                                          <p:spTgt spid="23"/>
                                        </p:tgtEl>
                                      </p:cBhvr>
                                    </p:animEffect>
                                    <p:set>
                                      <p:cBhvr>
                                        <p:cTn id="66"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15"/>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Am-thanh-tra-loi-dung-www_nhacchuongvui_com.wav"/>
                                        </p:tgtEl>
                                      </p:cMediaNode>
                                    </p:audio>
                                  </p:sub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3"/>
                                        </p:tgtEl>
                                      </p:cBhvr>
                                    </p:animEffect>
                                    <p:set>
                                      <p:cBhvr>
                                        <p:cTn id="77" dur="1" fill="hold">
                                          <p:stCondLst>
                                            <p:cond delay="499"/>
                                          </p:stCondLst>
                                        </p:cTn>
                                        <p:tgtEl>
                                          <p:spTgt spid="23"/>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19"/>
                                        </p:tgtEl>
                                      </p:cBhvr>
                                    </p:animEffect>
                                    <p:set>
                                      <p:cBhvr>
                                        <p:cTn id="80" dur="1" fill="hold">
                                          <p:stCondLst>
                                            <p:cond delay="499"/>
                                          </p:stCondLst>
                                        </p:cTn>
                                        <p:tgtEl>
                                          <p:spTgt spid="19"/>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20"/>
                                        </p:tgtEl>
                                      </p:cBhvr>
                                    </p:animEffect>
                                    <p:set>
                                      <p:cBhvr>
                                        <p:cTn id="83" dur="1" fill="hold">
                                          <p:stCondLst>
                                            <p:cond delay="499"/>
                                          </p:stCondLst>
                                        </p:cTn>
                                        <p:tgtEl>
                                          <p:spTgt spid="2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22"/>
                                        </p:tgtEl>
                                      </p:cBhvr>
                                    </p:animEffect>
                                    <p:set>
                                      <p:cBhvr>
                                        <p:cTn id="86" dur="1" fill="hold">
                                          <p:stCondLst>
                                            <p:cond delay="499"/>
                                          </p:stCondLst>
                                        </p:cTn>
                                        <p:tgtEl>
                                          <p:spTgt spid="22"/>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500"/>
                                        <p:tgtEl>
                                          <p:spTgt spid="14"/>
                                        </p:tgtEl>
                                      </p:cBhvr>
                                    </p:animEffect>
                                    <p:set>
                                      <p:cBhvr>
                                        <p:cTn id="89" dur="1" fill="hold">
                                          <p:stCondLst>
                                            <p:cond delay="499"/>
                                          </p:stCondLst>
                                        </p:cTn>
                                        <p:tgtEl>
                                          <p:spTgt spid="14"/>
                                        </p:tgtEl>
                                        <p:attrNameLst>
                                          <p:attrName>style.visibility</p:attrName>
                                        </p:attrNameLst>
                                      </p:cBhvr>
                                      <p:to>
                                        <p:strVal val="hidden"/>
                                      </p:to>
                                    </p:set>
                                  </p:childTnLst>
                                </p:cTn>
                              </p:par>
                              <p:par>
                                <p:cTn id="90" presetID="10" presetClass="exit" presetSubtype="0" fill="hold" grpId="0" nodeType="withEffect">
                                  <p:stCondLst>
                                    <p:cond delay="0"/>
                                  </p:stCondLst>
                                  <p:childTnLst>
                                    <p:animEffect transition="out" filter="fade">
                                      <p:cBhvr>
                                        <p:cTn id="91" dur="500"/>
                                        <p:tgtEl>
                                          <p:spTgt spid="15"/>
                                        </p:tgtEl>
                                      </p:cBhvr>
                                    </p:animEffect>
                                    <p:set>
                                      <p:cBhvr>
                                        <p:cTn id="92" dur="1" fill="hold">
                                          <p:stCondLst>
                                            <p:cond delay="499"/>
                                          </p:stCondLst>
                                        </p:cTn>
                                        <p:tgtEl>
                                          <p:spTgt spid="15"/>
                                        </p:tgtEl>
                                        <p:attrNameLst>
                                          <p:attrName>style.visibility</p:attrName>
                                        </p:attrNameLst>
                                      </p:cBhvr>
                                      <p:to>
                                        <p:strVal val="hidden"/>
                                      </p:to>
                                    </p:set>
                                  </p:childTnLst>
                                </p:cTn>
                              </p:par>
                              <p:par>
                                <p:cTn id="93" presetID="10" presetClass="exit" presetSubtype="0" fill="hold" grpId="0" nodeType="withEffect">
                                  <p:stCondLst>
                                    <p:cond delay="0"/>
                                  </p:stCondLst>
                                  <p:childTnLst>
                                    <p:animEffect transition="out" filter="fade">
                                      <p:cBhvr>
                                        <p:cTn id="94" dur="500"/>
                                        <p:tgtEl>
                                          <p:spTgt spid="16"/>
                                        </p:tgtEl>
                                      </p:cBhvr>
                                    </p:animEffect>
                                    <p:set>
                                      <p:cBhvr>
                                        <p:cTn id="95" dur="1" fill="hold">
                                          <p:stCondLst>
                                            <p:cond delay="499"/>
                                          </p:stCondLst>
                                        </p:cTn>
                                        <p:tgtEl>
                                          <p:spTgt spid="16"/>
                                        </p:tgtEl>
                                        <p:attrNameLst>
                                          <p:attrName>style.visibility</p:attrName>
                                        </p:attrNameLst>
                                      </p:cBhvr>
                                      <p:to>
                                        <p:strVal val="hidden"/>
                                      </p:to>
                                    </p:set>
                                  </p:childTnLst>
                                </p:cTn>
                              </p:par>
                              <p:par>
                                <p:cTn id="96" presetID="10" presetClass="exit" presetSubtype="0" fill="hold" grpId="0" nodeType="withEffect">
                                  <p:stCondLst>
                                    <p:cond delay="0"/>
                                  </p:stCondLst>
                                  <p:childTnLst>
                                    <p:animEffect transition="out" filter="fade">
                                      <p:cBhvr>
                                        <p:cTn id="97" dur="500"/>
                                        <p:tgtEl>
                                          <p:spTgt spid="17"/>
                                        </p:tgtEl>
                                      </p:cBhvr>
                                    </p:animEffect>
                                    <p:set>
                                      <p:cBhvr>
                                        <p:cTn id="98" dur="1" fill="hold">
                                          <p:stCondLst>
                                            <p:cond delay="499"/>
                                          </p:stCondLst>
                                        </p:cTn>
                                        <p:tgtEl>
                                          <p:spTgt spid="17"/>
                                        </p:tgtEl>
                                        <p:attrNameLst>
                                          <p:attrName>style.visibility</p:attrName>
                                        </p:attrNameLst>
                                      </p:cBhvr>
                                      <p:to>
                                        <p:strVal val="hidden"/>
                                      </p:to>
                                    </p:set>
                                  </p:childTnLst>
                                </p:cTn>
                              </p:par>
                              <p:par>
                                <p:cTn id="99" presetID="10" presetClass="exit" presetSubtype="0" fill="hold" grpId="0" nodeType="withEffect">
                                  <p:stCondLst>
                                    <p:cond delay="0"/>
                                  </p:stCondLst>
                                  <p:childTnLst>
                                    <p:animEffect transition="out" filter="fade">
                                      <p:cBhvr>
                                        <p:cTn id="100" dur="500"/>
                                        <p:tgtEl>
                                          <p:spTgt spid="18"/>
                                        </p:tgtEl>
                                      </p:cBhvr>
                                    </p:animEffect>
                                    <p:set>
                                      <p:cBhvr>
                                        <p:cTn id="101" dur="1" fill="hold">
                                          <p:stCondLst>
                                            <p:cond delay="499"/>
                                          </p:stCondLst>
                                        </p:cTn>
                                        <p:tgtEl>
                                          <p:spTgt spid="18"/>
                                        </p:tgtEl>
                                        <p:attrNameLst>
                                          <p:attrName>style.visibility</p:attrName>
                                        </p:attrNameLst>
                                      </p:cBhvr>
                                      <p:to>
                                        <p:strVal val="hidden"/>
                                      </p:to>
                                    </p:set>
                                  </p:childTnLst>
                                </p:cTn>
                              </p:par>
                              <p:par>
                                <p:cTn id="102" presetID="10" presetClass="exit" presetSubtype="0" fill="hold" grpId="0" nodeType="withEffect">
                                  <p:stCondLst>
                                    <p:cond delay="0"/>
                                  </p:stCondLst>
                                  <p:childTnLst>
                                    <p:animEffect transition="out" filter="fade">
                                      <p:cBhvr>
                                        <p:cTn id="103" dur="500"/>
                                        <p:tgtEl>
                                          <p:spTgt spid="32"/>
                                        </p:tgtEl>
                                      </p:cBhvr>
                                    </p:animEffect>
                                    <p:set>
                                      <p:cBhvr>
                                        <p:cTn id="104" dur="1" fill="hold">
                                          <p:stCondLst>
                                            <p:cond delay="499"/>
                                          </p:stCondLst>
                                        </p:cTn>
                                        <p:tgtEl>
                                          <p:spTgt spid="32"/>
                                        </p:tgtEl>
                                        <p:attrNameLst>
                                          <p:attrName>style.visibility</p:attrName>
                                        </p:attrNameLst>
                                      </p:cBhvr>
                                      <p:to>
                                        <p:strVal val="hidden"/>
                                      </p:to>
                                    </p:set>
                                  </p:childTnLst>
                                </p:cTn>
                              </p:par>
                            </p:childTnLst>
                          </p:cTn>
                        </p:par>
                        <p:par>
                          <p:cTn id="105" fill="hold">
                            <p:stCondLst>
                              <p:cond delay="500"/>
                            </p:stCondLst>
                            <p:childTnLst>
                              <p:par>
                                <p:cTn id="106" presetID="0" presetClass="path" presetSubtype="0" accel="50000" decel="50000" fill="hold" nodeType="afterEffect">
                                  <p:stCondLst>
                                    <p:cond delay="0"/>
                                  </p:stCondLst>
                                  <p:childTnLst>
                                    <p:animMotion origin="layout" path="M -2.29167E-6 5.92593E-6 L -2.29167E-6 5.92593E-6 C 0.00235 0.00487 0.00534 0.00904 0.00716 0.01482 C 0.00886 0.01968 0.00899 0.02592 0.01029 0.03149 C 0.0125 0.04029 0.01459 0.04931 0.01758 0.05741 C 0.02357 0.07269 0.02787 0.08195 0.03216 0.09816 C 0.03451 0.10649 0.03555 0.11621 0.03841 0.12408 C 0.04115 0.13126 0.0448 0.14029 0.04675 0.14816 C 0.04779 0.15163 0.04792 0.15556 0.04883 0.15927 C 0.05 0.16366 0.0517 0.16783 0.053 0.17223 C 0.05456 0.17709 0.0556 0.18218 0.05716 0.18704 C 0.05912 0.19214 0.06159 0.19654 0.06341 0.20186 C 0.06537 0.20718 0.06667 0.2132 0.06862 0.21853 C 0.07253 0.22871 0.07709 0.2382 0.08112 0.24816 C 0.08295 0.25232 0.08464 0.25672 0.08633 0.26112 C 0.08881 0.26714 0.09102 0.27362 0.09362 0.27964 C 0.09545 0.28334 0.0974 0.28658 0.09883 0.29075 C 0.10091 0.29584 0.10209 0.30209 0.10404 0.30741 C 0.10625 0.31274 0.10925 0.31667 0.11133 0.32223 C 0.12552 0.35765 0.10834 0.32177 0.12175 0.35186 C 0.14271 0.39839 0.11823 0.33959 0.13321 0.37964 C 0.13451 0.38288 0.1362 0.38542 0.13737 0.3889 C 0.13907 0.39353 0.13998 0.39885 0.14154 0.40371 C 0.15482 0.44283 0.13646 0.39005 0.14779 0.41853 C 0.15521 0.43681 0.14323 0.4139 0.15404 0.43334 C 0.1569 0.44839 0.15196 0.42501 0.16133 0.45001 C 0.16628 0.46297 0.16016 0.44677 0.16654 0.46297 C 0.16732 0.46459 0.16784 0.46667 0.16862 0.46853 C 0.17058 0.47223 0.17318 0.47524 0.17487 0.47964 L 0.18425 0.50186 C 0.18529 0.50417 0.1862 0.50695 0.18737 0.50927 C 0.18946 0.51297 0.19206 0.51598 0.19362 0.52038 C 0.1944 0.52223 0.19519 0.52385 0.19571 0.52593 C 0.19649 0.52825 0.19688 0.53103 0.19779 0.53334 C 0.19961 0.53774 0.20157 0.53959 0.20404 0.5426 C 0.20482 0.54445 0.20521 0.54654 0.20612 0.54816 C 0.20938 0.55279 0.21016 0.5507 0.21341 0.55371 C 0.21459 0.55464 0.2155 0.55603 0.21654 0.55741 C 0.23112 0.55672 0.24571 0.55649 0.26029 0.55556 C 0.28868 0.55325 0.24675 0.55371 0.2655 0.55371 " pathEditMode="relative" ptsTypes="AAAAAAAAAAAAAAAAAAAAAAAAAAAAAAAAAAAAAAAA">
                                      <p:cBhvr>
                                        <p:cTn id="107" dur="2000" fill="hold"/>
                                        <p:tgtEl>
                                          <p:spTgt spid="33"/>
                                        </p:tgtEl>
                                        <p:attrNameLst>
                                          <p:attrName>ppt_x</p:attrName>
                                          <p:attrName>ppt_y</p:attrName>
                                        </p:attrNameLst>
                                      </p:cBhvr>
                                    </p:animMotion>
                                  </p:childTnLst>
                                </p:cTn>
                              </p:par>
                              <p:par>
                                <p:cTn id="108" presetID="10" presetClass="entr" presetSubtype="0" fill="hold" nodeType="withEffect">
                                  <p:stCondLst>
                                    <p:cond delay="0"/>
                                  </p:stCondLst>
                                  <p:childTnLst>
                                    <p:set>
                                      <p:cBhvr>
                                        <p:cTn id="109" dur="1" fill="hold">
                                          <p:stCondLst>
                                            <p:cond delay="0"/>
                                          </p:stCondLst>
                                        </p:cTn>
                                        <p:tgtEl>
                                          <p:spTgt spid="27"/>
                                        </p:tgtEl>
                                        <p:attrNameLst>
                                          <p:attrName>style.visibility</p:attrName>
                                        </p:attrNameLst>
                                      </p:cBhvr>
                                      <p:to>
                                        <p:strVal val="visible"/>
                                      </p:to>
                                    </p:set>
                                    <p:animEffect transition="in" filter="fade">
                                      <p:cBhvr>
                                        <p:cTn id="110" dur="500"/>
                                        <p:tgtEl>
                                          <p:spTgt spid="27"/>
                                        </p:tgtEl>
                                      </p:cBhvr>
                                    </p:animEffect>
                                  </p:childTnLst>
                                </p:cTn>
                              </p:par>
                            </p:childTnLst>
                          </p:cTn>
                        </p:par>
                      </p:childTnLst>
                    </p:cTn>
                  </p:par>
                </p:childTnLst>
              </p:cTn>
              <p:nextCondLst>
                <p:cond evt="onClick" delay="0">
                  <p:tgtEl>
                    <p:spTgt spid="15"/>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32" grpId="0"/>
      <p:bldP spid="3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28" name="Picture 12" descr="Emoji Love Sticker by B.Duck for iOS &amp; Android | GIPHY"/>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23886" y="4245996"/>
            <a:ext cx="2248352" cy="224835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6">
            <a:clrChange>
              <a:clrFrom>
                <a:srgbClr val="FFFFFF"/>
              </a:clrFrom>
              <a:clrTo>
                <a:srgbClr val="FFFFFF">
                  <a:alpha val="0"/>
                </a:srgbClr>
              </a:clrTo>
            </a:clrChange>
          </a:blip>
          <a:stretch>
            <a:fillRect/>
          </a:stretch>
        </p:blipFill>
        <p:spPr>
          <a:xfrm rot="20508595">
            <a:off x="9807944" y="4678794"/>
            <a:ext cx="2269494" cy="1737046"/>
          </a:xfrm>
          <a:prstGeom prst="rect">
            <a:avLst/>
          </a:prstGeom>
        </p:spPr>
      </p:pic>
      <p:pic>
        <p:nvPicPr>
          <p:cNvPr id="36" name="Picture 35"/>
          <p:cNvPicPr>
            <a:picLocks noChangeAspect="1"/>
          </p:cNvPicPr>
          <p:nvPr/>
        </p:nvPicPr>
        <p:blipFill>
          <a:blip r:embed="rId7">
            <a:clrChange>
              <a:clrFrom>
                <a:srgbClr val="FFFFFF"/>
              </a:clrFrom>
              <a:clrTo>
                <a:srgbClr val="FFFFFF">
                  <a:alpha val="0"/>
                </a:srgbClr>
              </a:clrTo>
            </a:clrChange>
          </a:blip>
          <a:stretch>
            <a:fillRect/>
          </a:stretch>
        </p:blipFill>
        <p:spPr>
          <a:xfrm>
            <a:off x="-211353" y="3070112"/>
            <a:ext cx="3902543" cy="3424237"/>
          </a:xfrm>
          <a:prstGeom prst="rect">
            <a:avLst/>
          </a:prstGeom>
        </p:spPr>
      </p:pic>
      <p:pic>
        <p:nvPicPr>
          <p:cNvPr id="24" name="Picture 4" descr="Sticker of B.Duck on Behance | à¸ªà¸à¸´à¸à¹à¸à¸­à¸£à¹"/>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552317" y="5186347"/>
            <a:ext cx="1802395" cy="180239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Happy Cartoon Sticker by B.Duck for iOS &amp; Android | GIPHY"/>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398309" y="4659813"/>
            <a:ext cx="2095357" cy="209535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Emoji Eat Sticker by B.Duck à¹à¸à¸à¸µ 2020 | à¸ªà¸à¸´à¸à¹à¸à¸­à¸£à¹"/>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239362" y="3923553"/>
            <a:ext cx="1787037" cy="178703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nvPicPr>
        <p:blipFill>
          <a:blip r:embed="rId6">
            <a:clrChange>
              <a:clrFrom>
                <a:srgbClr val="FFFFFF"/>
              </a:clrFrom>
              <a:clrTo>
                <a:srgbClr val="FFFFFF">
                  <a:alpha val="0"/>
                </a:srgbClr>
              </a:clrTo>
            </a:clrChange>
          </a:blip>
          <a:stretch>
            <a:fillRect/>
          </a:stretch>
        </p:blipFill>
        <p:spPr>
          <a:xfrm rot="20508595">
            <a:off x="7648736" y="5071607"/>
            <a:ext cx="2269494" cy="1737046"/>
          </a:xfrm>
          <a:prstGeom prst="rect">
            <a:avLst/>
          </a:prstGeom>
        </p:spPr>
      </p:pic>
      <p:sp>
        <p:nvSpPr>
          <p:cNvPr id="14" name="Rectangle 13"/>
          <p:cNvSpPr/>
          <p:nvPr/>
        </p:nvSpPr>
        <p:spPr>
          <a:xfrm>
            <a:off x="580733" y="358678"/>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Rectangle 14"/>
          <p:cNvSpPr/>
          <p:nvPr/>
        </p:nvSpPr>
        <p:spPr>
          <a:xfrm>
            <a:off x="6397781" y="4230799"/>
            <a:ext cx="4683803" cy="102873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white"/>
                </a:solidFill>
                <a:effectLst/>
                <a:uLnTx/>
                <a:uFillTx/>
                <a:latin typeface="Montserrat Alternates Black" panose="00000A00000000000000" pitchFamily="50" charset="0"/>
                <a:ea typeface="+mn-ea"/>
                <a:cs typeface="+mn-cs"/>
              </a:rPr>
              <a:t>B. 123</a:t>
            </a:r>
            <a:endParaRPr kumimoji="0" lang="en-US" sz="7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p:cNvSpPr/>
          <p:nvPr/>
        </p:nvSpPr>
        <p:spPr>
          <a:xfrm>
            <a:off x="602954" y="5313711"/>
            <a:ext cx="4683803" cy="102873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white"/>
                </a:solidFill>
                <a:effectLst/>
                <a:uLnTx/>
                <a:uFillTx/>
                <a:latin typeface="Montserrat Alternates Black" panose="00000A00000000000000" pitchFamily="50" charset="0"/>
                <a:ea typeface="+mn-ea"/>
                <a:cs typeface="+mn-cs"/>
              </a:rPr>
              <a:t>C. 122</a:t>
            </a:r>
            <a:endParaRPr kumimoji="0" lang="en-US" sz="7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Rectangle 16"/>
          <p:cNvSpPr/>
          <p:nvPr/>
        </p:nvSpPr>
        <p:spPr>
          <a:xfrm>
            <a:off x="6397781" y="5313712"/>
            <a:ext cx="4683803" cy="102873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white"/>
                </a:solidFill>
                <a:effectLst/>
                <a:uLnTx/>
                <a:uFillTx/>
                <a:latin typeface="Montserrat Alternates Black" panose="00000A00000000000000" pitchFamily="50" charset="0"/>
                <a:ea typeface="+mn-ea"/>
                <a:cs typeface="+mn-cs"/>
              </a:rPr>
              <a:t>D. 132</a:t>
            </a:r>
            <a:endParaRPr kumimoji="0" lang="en-US" sz="7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Rectangle 17"/>
          <p:cNvSpPr/>
          <p:nvPr/>
        </p:nvSpPr>
        <p:spPr>
          <a:xfrm>
            <a:off x="580733" y="4278881"/>
            <a:ext cx="4683803" cy="102873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white"/>
                </a:solidFill>
                <a:effectLst/>
                <a:uLnTx/>
                <a:uFillTx/>
                <a:latin typeface="Montserrat Alternates Black" panose="00000A00000000000000" pitchFamily="50" charset="0"/>
                <a:ea typeface="+mn-ea"/>
                <a:cs typeface="+mn-cs"/>
              </a:rPr>
              <a:t>A. 121</a:t>
            </a:r>
            <a:endParaRPr kumimoji="0" lang="en-US" sz="72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9"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70489" y="397830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393082" y="507876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58004" y="497248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24375" y="392192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5168880" y="4178269"/>
            <a:ext cx="2132896" cy="2132896"/>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2876979" y="1715388"/>
            <a:ext cx="7478994" cy="1323439"/>
          </a:xfrm>
          <a:prstGeom prst="rect">
            <a:avLst/>
          </a:prstGeom>
          <a:noFill/>
        </p:spPr>
        <p:txBody>
          <a:bodyPr wrap="square" rtlCol="0">
            <a:spAutoFit/>
          </a:bodyPr>
          <a:lstStyle/>
          <a:p>
            <a:pPr lvl="0">
              <a:defRPr/>
            </a:pPr>
            <a:r>
              <a:rPr lang="en-US" sz="8000" b="1">
                <a:solidFill>
                  <a:prstClr val="white"/>
                </a:solidFill>
                <a:latin typeface="Montserrat Alternates Black" panose="00000A00000000000000" pitchFamily="50" charset="0"/>
              </a:rPr>
              <a:t>207 - ...? = 84</a:t>
            </a:r>
            <a:endParaRPr lang="en-US" sz="8000" b="1" dirty="0">
              <a:solidFill>
                <a:prstClr val="white"/>
              </a:solidFill>
              <a:latin typeface="Montserrat Alternates Black" panose="00000A00000000000000" pitchFamily="50" charset="0"/>
            </a:endParaRPr>
          </a:p>
        </p:txBody>
      </p:sp>
    </p:spTree>
    <p:extLst>
      <p:ext uri="{BB962C8B-B14F-4D97-AF65-F5344CB8AC3E}">
        <p14:creationId xmlns:p14="http://schemas.microsoft.com/office/powerpoint/2010/main" val="8459099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6"/>
                                        </p:tgtEl>
                                        <p:attrNameLst>
                                          <p:attrName>r</p:attrName>
                                        </p:attrNameLst>
                                      </p:cBhvr>
                                    </p:animRot>
                                    <p:animRot by="-240000">
                                      <p:cBhvr>
                                        <p:cTn id="7" dur="200" fill="hold">
                                          <p:stCondLst>
                                            <p:cond delay="200"/>
                                          </p:stCondLst>
                                        </p:cTn>
                                        <p:tgtEl>
                                          <p:spTgt spid="36"/>
                                        </p:tgtEl>
                                        <p:attrNameLst>
                                          <p:attrName>r</p:attrName>
                                        </p:attrNameLst>
                                      </p:cBhvr>
                                    </p:animRot>
                                    <p:animRot by="240000">
                                      <p:cBhvr>
                                        <p:cTn id="8" dur="200" fill="hold">
                                          <p:stCondLst>
                                            <p:cond delay="400"/>
                                          </p:stCondLst>
                                        </p:cTn>
                                        <p:tgtEl>
                                          <p:spTgt spid="36"/>
                                        </p:tgtEl>
                                        <p:attrNameLst>
                                          <p:attrName>r</p:attrName>
                                        </p:attrNameLst>
                                      </p:cBhvr>
                                    </p:animRot>
                                    <p:animRot by="-240000">
                                      <p:cBhvr>
                                        <p:cTn id="9" dur="200" fill="hold">
                                          <p:stCondLst>
                                            <p:cond delay="600"/>
                                          </p:stCondLst>
                                        </p:cTn>
                                        <p:tgtEl>
                                          <p:spTgt spid="36"/>
                                        </p:tgtEl>
                                        <p:attrNameLst>
                                          <p:attrName>r</p:attrName>
                                        </p:attrNameLst>
                                      </p:cBhvr>
                                    </p:animRot>
                                    <p:animRot by="120000">
                                      <p:cBhvr>
                                        <p:cTn id="10" dur="200" fill="hold">
                                          <p:stCondLst>
                                            <p:cond delay="800"/>
                                          </p:stCondLst>
                                        </p:cTn>
                                        <p:tgtEl>
                                          <p:spTgt spid="3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1"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1"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par>
                                <p:cTn id="19" presetID="14" presetClass="entr" presetSubtype="10" fill="hold" grpId="1"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par>
                                <p:cTn id="22" presetID="14" presetClass="entr" presetSubtype="10" fill="hold" grpId="1"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par>
                                <p:cTn id="25" presetID="14" presetClass="entr" presetSubtype="10" fill="hold" grpId="1"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par>
                                <p:cTn id="28" presetID="14" presetClass="entr" presetSubtype="10" fill="hold" grpId="1"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randombar(horizontal)">
                                      <p:cBhvr>
                                        <p:cTn id="3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23"/>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900"/>
                                  </p:stCondLst>
                                  <p:childTnLst>
                                    <p:animEffect transition="out" filter="fade">
                                      <p:cBhvr>
                                        <p:cTn id="41" dur="500"/>
                                        <p:tgtEl>
                                          <p:spTgt spid="23"/>
                                        </p:tgtEl>
                                      </p:cBhvr>
                                    </p:animEffect>
                                    <p:set>
                                      <p:cBhvr>
                                        <p:cTn id="42"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3" restart="whenNotActive" fill="hold" evtFilter="cancelBubble" nodeType="interactiveSeq">
                <p:stCondLst>
                  <p:cond evt="onClick" delay="0">
                    <p:tgtEl>
                      <p:spTgt spid="18"/>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Am-thanh-tra-loi-sai-www_nhacchuongvui_com.wav"/>
                                        </p:tgtEl>
                                      </p:cMediaNode>
                                    </p:audio>
                                  </p:subTnLst>
                                </p:cTn>
                              </p:par>
                            </p:childTnLst>
                          </p:cTn>
                        </p:par>
                        <p:par>
                          <p:cTn id="48" fill="hold">
                            <p:stCondLst>
                              <p:cond delay="0"/>
                            </p:stCondLst>
                            <p:childTnLst>
                              <p:par>
                                <p:cTn id="49" presetID="1" presetClass="entr" presetSubtype="0" fill="hold" nodeType="afterEffect">
                                  <p:stCondLst>
                                    <p:cond delay="1500"/>
                                  </p:stCondLst>
                                  <p:childTnLst>
                                    <p:set>
                                      <p:cBhvr>
                                        <p:cTn id="50" dur="1" fill="hold">
                                          <p:stCondLst>
                                            <p:cond delay="0"/>
                                          </p:stCondLst>
                                        </p:cTn>
                                        <p:tgtEl>
                                          <p:spTgt spid="23"/>
                                        </p:tgtEl>
                                        <p:attrNameLst>
                                          <p:attrName>style.visibility</p:attrName>
                                        </p:attrNameLst>
                                      </p:cBhvr>
                                      <p:to>
                                        <p:strVal val="visible"/>
                                      </p:to>
                                    </p:set>
                                  </p:childTnLst>
                                </p:cTn>
                              </p:par>
                            </p:childTnLst>
                          </p:cTn>
                        </p:par>
                        <p:par>
                          <p:cTn id="51" fill="hold">
                            <p:stCondLst>
                              <p:cond delay="1500"/>
                            </p:stCondLst>
                            <p:childTnLst>
                              <p:par>
                                <p:cTn id="52" presetID="10" presetClass="exit" presetSubtype="0" fill="hold" nodeType="afterEffect">
                                  <p:stCondLst>
                                    <p:cond delay="1100"/>
                                  </p:stCondLst>
                                  <p:childTnLst>
                                    <p:animEffect transition="out" filter="fade">
                                      <p:cBhvr>
                                        <p:cTn id="53" dur="500"/>
                                        <p:tgtEl>
                                          <p:spTgt spid="23"/>
                                        </p:tgtEl>
                                      </p:cBhvr>
                                    </p:animEffect>
                                    <p:set>
                                      <p:cBhvr>
                                        <p:cTn id="54"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5" restart="whenNotActive" fill="hold" evtFilter="cancelBubble" nodeType="interactiveSeq">
                <p:stCondLst>
                  <p:cond evt="onClick" delay="0">
                    <p:tgtEl>
                      <p:spTgt spid="17"/>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2" name="Am-thanh-tra-loi-sai-www_nhacchuongvui_com.wav"/>
                                        </p:tgtEl>
                                      </p:cMediaNode>
                                    </p:audio>
                                  </p:subTnLst>
                                </p:cTn>
                              </p:par>
                            </p:childTnLst>
                          </p:cTn>
                        </p:par>
                        <p:par>
                          <p:cTn id="60" fill="hold">
                            <p:stCondLst>
                              <p:cond delay="0"/>
                            </p:stCondLst>
                            <p:childTnLst>
                              <p:par>
                                <p:cTn id="61" presetID="1" presetClass="entr" presetSubtype="0" fill="hold" nodeType="afterEffect">
                                  <p:stCondLst>
                                    <p:cond delay="1500"/>
                                  </p:stCondLst>
                                  <p:childTnLst>
                                    <p:set>
                                      <p:cBhvr>
                                        <p:cTn id="62" dur="1" fill="hold">
                                          <p:stCondLst>
                                            <p:cond delay="0"/>
                                          </p:stCondLst>
                                        </p:cTn>
                                        <p:tgtEl>
                                          <p:spTgt spid="23"/>
                                        </p:tgtEl>
                                        <p:attrNameLst>
                                          <p:attrName>style.visibility</p:attrName>
                                        </p:attrNameLst>
                                      </p:cBhvr>
                                      <p:to>
                                        <p:strVal val="visible"/>
                                      </p:to>
                                    </p:set>
                                  </p:childTnLst>
                                </p:cTn>
                              </p:par>
                            </p:childTnLst>
                          </p:cTn>
                        </p:par>
                        <p:par>
                          <p:cTn id="63" fill="hold">
                            <p:stCondLst>
                              <p:cond delay="1500"/>
                            </p:stCondLst>
                            <p:childTnLst>
                              <p:par>
                                <p:cTn id="64" presetID="10" presetClass="exit" presetSubtype="0" fill="hold" nodeType="afterEffect">
                                  <p:stCondLst>
                                    <p:cond delay="1100"/>
                                  </p:stCondLst>
                                  <p:childTnLst>
                                    <p:animEffect transition="out" filter="fade">
                                      <p:cBhvr>
                                        <p:cTn id="65" dur="500"/>
                                        <p:tgtEl>
                                          <p:spTgt spid="23"/>
                                        </p:tgtEl>
                                      </p:cBhvr>
                                    </p:animEffect>
                                    <p:set>
                                      <p:cBhvr>
                                        <p:cTn id="66"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15"/>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Am-thanh-tra-loi-dung-www_nhacchuongvui_com.wav"/>
                                        </p:tgtEl>
                                      </p:cMediaNode>
                                    </p:audio>
                                  </p:sub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3"/>
                                        </p:tgtEl>
                                      </p:cBhvr>
                                    </p:animEffect>
                                    <p:set>
                                      <p:cBhvr>
                                        <p:cTn id="77" dur="1" fill="hold">
                                          <p:stCondLst>
                                            <p:cond delay="499"/>
                                          </p:stCondLst>
                                        </p:cTn>
                                        <p:tgtEl>
                                          <p:spTgt spid="23"/>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19"/>
                                        </p:tgtEl>
                                      </p:cBhvr>
                                    </p:animEffect>
                                    <p:set>
                                      <p:cBhvr>
                                        <p:cTn id="80" dur="1" fill="hold">
                                          <p:stCondLst>
                                            <p:cond delay="499"/>
                                          </p:stCondLst>
                                        </p:cTn>
                                        <p:tgtEl>
                                          <p:spTgt spid="19"/>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20"/>
                                        </p:tgtEl>
                                      </p:cBhvr>
                                    </p:animEffect>
                                    <p:set>
                                      <p:cBhvr>
                                        <p:cTn id="83" dur="1" fill="hold">
                                          <p:stCondLst>
                                            <p:cond delay="499"/>
                                          </p:stCondLst>
                                        </p:cTn>
                                        <p:tgtEl>
                                          <p:spTgt spid="2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22"/>
                                        </p:tgtEl>
                                      </p:cBhvr>
                                    </p:animEffect>
                                    <p:set>
                                      <p:cBhvr>
                                        <p:cTn id="86" dur="1" fill="hold">
                                          <p:stCondLst>
                                            <p:cond delay="499"/>
                                          </p:stCondLst>
                                        </p:cTn>
                                        <p:tgtEl>
                                          <p:spTgt spid="22"/>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500"/>
                                        <p:tgtEl>
                                          <p:spTgt spid="14"/>
                                        </p:tgtEl>
                                      </p:cBhvr>
                                    </p:animEffect>
                                    <p:set>
                                      <p:cBhvr>
                                        <p:cTn id="89" dur="1" fill="hold">
                                          <p:stCondLst>
                                            <p:cond delay="499"/>
                                          </p:stCondLst>
                                        </p:cTn>
                                        <p:tgtEl>
                                          <p:spTgt spid="14"/>
                                        </p:tgtEl>
                                        <p:attrNameLst>
                                          <p:attrName>style.visibility</p:attrName>
                                        </p:attrNameLst>
                                      </p:cBhvr>
                                      <p:to>
                                        <p:strVal val="hidden"/>
                                      </p:to>
                                    </p:set>
                                  </p:childTnLst>
                                </p:cTn>
                              </p:par>
                              <p:par>
                                <p:cTn id="90" presetID="10" presetClass="exit" presetSubtype="0" fill="hold" grpId="0" nodeType="withEffect">
                                  <p:stCondLst>
                                    <p:cond delay="0"/>
                                  </p:stCondLst>
                                  <p:childTnLst>
                                    <p:animEffect transition="out" filter="fade">
                                      <p:cBhvr>
                                        <p:cTn id="91" dur="500"/>
                                        <p:tgtEl>
                                          <p:spTgt spid="15"/>
                                        </p:tgtEl>
                                      </p:cBhvr>
                                    </p:animEffect>
                                    <p:set>
                                      <p:cBhvr>
                                        <p:cTn id="92" dur="1" fill="hold">
                                          <p:stCondLst>
                                            <p:cond delay="499"/>
                                          </p:stCondLst>
                                        </p:cTn>
                                        <p:tgtEl>
                                          <p:spTgt spid="15"/>
                                        </p:tgtEl>
                                        <p:attrNameLst>
                                          <p:attrName>style.visibility</p:attrName>
                                        </p:attrNameLst>
                                      </p:cBhvr>
                                      <p:to>
                                        <p:strVal val="hidden"/>
                                      </p:to>
                                    </p:set>
                                  </p:childTnLst>
                                </p:cTn>
                              </p:par>
                              <p:par>
                                <p:cTn id="93" presetID="10" presetClass="exit" presetSubtype="0" fill="hold" grpId="0" nodeType="withEffect">
                                  <p:stCondLst>
                                    <p:cond delay="0"/>
                                  </p:stCondLst>
                                  <p:childTnLst>
                                    <p:animEffect transition="out" filter="fade">
                                      <p:cBhvr>
                                        <p:cTn id="94" dur="500"/>
                                        <p:tgtEl>
                                          <p:spTgt spid="16"/>
                                        </p:tgtEl>
                                      </p:cBhvr>
                                    </p:animEffect>
                                    <p:set>
                                      <p:cBhvr>
                                        <p:cTn id="95" dur="1" fill="hold">
                                          <p:stCondLst>
                                            <p:cond delay="499"/>
                                          </p:stCondLst>
                                        </p:cTn>
                                        <p:tgtEl>
                                          <p:spTgt spid="16"/>
                                        </p:tgtEl>
                                        <p:attrNameLst>
                                          <p:attrName>style.visibility</p:attrName>
                                        </p:attrNameLst>
                                      </p:cBhvr>
                                      <p:to>
                                        <p:strVal val="hidden"/>
                                      </p:to>
                                    </p:set>
                                  </p:childTnLst>
                                </p:cTn>
                              </p:par>
                              <p:par>
                                <p:cTn id="96" presetID="10" presetClass="exit" presetSubtype="0" fill="hold" grpId="0" nodeType="withEffect">
                                  <p:stCondLst>
                                    <p:cond delay="0"/>
                                  </p:stCondLst>
                                  <p:childTnLst>
                                    <p:animEffect transition="out" filter="fade">
                                      <p:cBhvr>
                                        <p:cTn id="97" dur="500"/>
                                        <p:tgtEl>
                                          <p:spTgt spid="17"/>
                                        </p:tgtEl>
                                      </p:cBhvr>
                                    </p:animEffect>
                                    <p:set>
                                      <p:cBhvr>
                                        <p:cTn id="98" dur="1" fill="hold">
                                          <p:stCondLst>
                                            <p:cond delay="499"/>
                                          </p:stCondLst>
                                        </p:cTn>
                                        <p:tgtEl>
                                          <p:spTgt spid="17"/>
                                        </p:tgtEl>
                                        <p:attrNameLst>
                                          <p:attrName>style.visibility</p:attrName>
                                        </p:attrNameLst>
                                      </p:cBhvr>
                                      <p:to>
                                        <p:strVal val="hidden"/>
                                      </p:to>
                                    </p:set>
                                  </p:childTnLst>
                                </p:cTn>
                              </p:par>
                              <p:par>
                                <p:cTn id="99" presetID="10" presetClass="exit" presetSubtype="0" fill="hold" grpId="0" nodeType="withEffect">
                                  <p:stCondLst>
                                    <p:cond delay="0"/>
                                  </p:stCondLst>
                                  <p:childTnLst>
                                    <p:animEffect transition="out" filter="fade">
                                      <p:cBhvr>
                                        <p:cTn id="100" dur="500"/>
                                        <p:tgtEl>
                                          <p:spTgt spid="18"/>
                                        </p:tgtEl>
                                      </p:cBhvr>
                                    </p:animEffect>
                                    <p:set>
                                      <p:cBhvr>
                                        <p:cTn id="101" dur="1" fill="hold">
                                          <p:stCondLst>
                                            <p:cond delay="499"/>
                                          </p:stCondLst>
                                        </p:cTn>
                                        <p:tgtEl>
                                          <p:spTgt spid="18"/>
                                        </p:tgtEl>
                                        <p:attrNameLst>
                                          <p:attrName>style.visibility</p:attrName>
                                        </p:attrNameLst>
                                      </p:cBhvr>
                                      <p:to>
                                        <p:strVal val="hidden"/>
                                      </p:to>
                                    </p:set>
                                  </p:childTnLst>
                                </p:cTn>
                              </p:par>
                              <p:par>
                                <p:cTn id="102" presetID="10" presetClass="exit" presetSubtype="0" fill="hold" grpId="0" nodeType="withEffect">
                                  <p:stCondLst>
                                    <p:cond delay="0"/>
                                  </p:stCondLst>
                                  <p:childTnLst>
                                    <p:animEffect transition="out" filter="fade">
                                      <p:cBhvr>
                                        <p:cTn id="103" dur="500"/>
                                        <p:tgtEl>
                                          <p:spTgt spid="32"/>
                                        </p:tgtEl>
                                      </p:cBhvr>
                                    </p:animEffect>
                                    <p:set>
                                      <p:cBhvr>
                                        <p:cTn id="104" dur="1" fill="hold">
                                          <p:stCondLst>
                                            <p:cond delay="499"/>
                                          </p:stCondLst>
                                        </p:cTn>
                                        <p:tgtEl>
                                          <p:spTgt spid="32"/>
                                        </p:tgtEl>
                                        <p:attrNameLst>
                                          <p:attrName>style.visibility</p:attrName>
                                        </p:attrNameLst>
                                      </p:cBhvr>
                                      <p:to>
                                        <p:strVal val="hidden"/>
                                      </p:to>
                                    </p:set>
                                  </p:childTnLst>
                                </p:cTn>
                              </p:par>
                            </p:childTnLst>
                          </p:cTn>
                        </p:par>
                        <p:par>
                          <p:cTn id="105" fill="hold">
                            <p:stCondLst>
                              <p:cond delay="500"/>
                            </p:stCondLst>
                            <p:childTnLst>
                              <p:par>
                                <p:cTn id="106" presetID="0" presetClass="path" presetSubtype="0" accel="50000" decel="50000" fill="hold" nodeType="afterEffect">
                                  <p:stCondLst>
                                    <p:cond delay="0"/>
                                  </p:stCondLst>
                                  <p:childTnLst>
                                    <p:animMotion origin="layout" path="M 1.04167E-6 1.48148E-6 L 1.04167E-6 1.48148E-6 C 0.00781 0.00972 0.01198 0.01389 0.01875 0.02593 C 0.01992 0.02801 0.02057 0.03125 0.02188 0.03334 C 0.05274 0.08195 0.02865 0.03982 0.04167 0.06297 C 0.04388 0.07523 0.04531 0.08472 0.05313 0.09445 C 0.06953 0.11482 0.09492 0.13588 0.11563 0.15 C 0.13281 0.16181 0.11706 0.14861 0.13438 0.16297 C 0.14466 0.1713 0.13724 0.16435 0.14375 0.17408 C 0.14466 0.17547 0.14597 0.17616 0.14688 0.17778 C 0.15248 0.18773 0.14714 0.18334 0.15313 0.18704 C 0.15378 0.18889 0.1543 0.19097 0.15521 0.19259 C 0.15873 0.19884 0.15938 0.19722 0.16354 0.20185 C 0.16563 0.20394 0.16771 0.20648 0.16979 0.20926 C 0.17279 0.2132 0.18034 0.22384 0.18438 0.22778 C 0.18529 0.22871 0.18646 0.22894 0.1875 0.22963 C 0.19245 0.24306 0.18581 0.22709 0.19375 0.23889 C 0.19466 0.24028 0.19479 0.24283 0.19584 0.24445 C 0.19766 0.24722 0.20026 0.24861 0.20209 0.25185 C 0.21459 0.27408 0.19662 0.24306 0.20834 0.26111 C 0.21185 0.26667 0.21263 0.27037 0.21667 0.27408 C 0.21758 0.27477 0.21875 0.275 0.21979 0.27593 C 0.22396 0.27871 0.22813 0.28195 0.23229 0.28519 L 0.23229 0.28519 C 0.23659 0.29028 0.23412 0.2882 0.23959 0.29074 C 0.24089 0.29259 0.24219 0.29445 0.24375 0.2963 C 0.24505 0.29769 0.24675 0.29815 0.24792 0.3 C 0.25235 0.30672 0.25625 0.31482 0.26042 0.32222 C 0.26172 0.32454 0.26328 0.32662 0.26459 0.32963 C 0.26602 0.33287 0.26862 0.33982 0.27084 0.34259 C 0.27175 0.34352 0.27292 0.34375 0.27396 0.34445 C 0.2793 0.3588 0.27084 0.33797 0.28334 0.35741 C 0.28412 0.35857 0.2836 0.36134 0.28438 0.36297 C 0.28516 0.36459 0.28646 0.36528 0.2875 0.36667 L 0.29167 0.36297 " pathEditMode="relative" ptsTypes="AAAAAAAAAAAAAAAAAAAAAAAAAAAAAAAAAAA">
                                      <p:cBhvr>
                                        <p:cTn id="107" dur="2000" fill="hold"/>
                                        <p:tgtEl>
                                          <p:spTgt spid="33"/>
                                        </p:tgtEl>
                                        <p:attrNameLst>
                                          <p:attrName>ppt_x</p:attrName>
                                          <p:attrName>ppt_y</p:attrName>
                                        </p:attrNameLst>
                                      </p:cBhvr>
                                    </p:animMotion>
                                  </p:childTnLst>
                                </p:cTn>
                              </p:par>
                              <p:par>
                                <p:cTn id="108" presetID="10" presetClass="entr" presetSubtype="0" fill="hold" nodeType="withEffect">
                                  <p:stCondLst>
                                    <p:cond delay="0"/>
                                  </p:stCondLst>
                                  <p:childTnLst>
                                    <p:set>
                                      <p:cBhvr>
                                        <p:cTn id="109" dur="1" fill="hold">
                                          <p:stCondLst>
                                            <p:cond delay="0"/>
                                          </p:stCondLst>
                                        </p:cTn>
                                        <p:tgtEl>
                                          <p:spTgt spid="25"/>
                                        </p:tgtEl>
                                        <p:attrNameLst>
                                          <p:attrName>style.visibility</p:attrName>
                                        </p:attrNameLst>
                                      </p:cBhvr>
                                      <p:to>
                                        <p:strVal val="visible"/>
                                      </p:to>
                                    </p:set>
                                    <p:animEffect transition="in" filter="fade">
                                      <p:cBhvr>
                                        <p:cTn id="110" dur="500"/>
                                        <p:tgtEl>
                                          <p:spTgt spid="25"/>
                                        </p:tgtEl>
                                      </p:cBhvr>
                                    </p:animEffect>
                                  </p:childTnLst>
                                </p:cTn>
                              </p:par>
                            </p:childTnLst>
                          </p:cTn>
                        </p:par>
                      </p:childTnLst>
                    </p:cTn>
                  </p:par>
                </p:childTnLst>
              </p:cTn>
              <p:nextCondLst>
                <p:cond evt="onClick" delay="0">
                  <p:tgtEl>
                    <p:spTgt spid="15"/>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32" grpId="0"/>
      <p:bldP spid="3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28" name="Picture 12" descr="Emoji Love Sticker by B.Duck for iOS &amp; Android | GIPHY"/>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423886" y="4245996"/>
            <a:ext cx="2248352" cy="224835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7">
            <a:clrChange>
              <a:clrFrom>
                <a:srgbClr val="FFFFFF"/>
              </a:clrFrom>
              <a:clrTo>
                <a:srgbClr val="FFFFFF">
                  <a:alpha val="0"/>
                </a:srgbClr>
              </a:clrTo>
            </a:clrChange>
          </a:blip>
          <a:stretch>
            <a:fillRect/>
          </a:stretch>
        </p:blipFill>
        <p:spPr>
          <a:xfrm>
            <a:off x="-211353" y="3070112"/>
            <a:ext cx="3902543" cy="3424237"/>
          </a:xfrm>
          <a:prstGeom prst="rect">
            <a:avLst/>
          </a:prstGeom>
        </p:spPr>
      </p:pic>
      <p:pic>
        <p:nvPicPr>
          <p:cNvPr id="24" name="Picture 4" descr="Sticker of B.Duck on Behance | à¸ªà¸à¸´à¸à¹à¸à¸­à¸£à¹"/>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631944" y="5237431"/>
            <a:ext cx="1802395" cy="180239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Happy Cartoon Sticker by B.Duck for iOS &amp; Android | GIPHY"/>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398309" y="4744995"/>
            <a:ext cx="2095357" cy="209535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Sport Ball Sticker by B.Duck for iOS &amp; Android | GIPHY"/>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0109462" y="4305384"/>
            <a:ext cx="2095357" cy="209535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Emoji Eat Sticker by B.Duck à¹à¸à¸à¸µ 2020 | à¸ªà¸à¸´à¸à¹à¸à¸­à¸£à¹"/>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310776" y="4005636"/>
            <a:ext cx="1787037" cy="178703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nvPicPr>
        <p:blipFill>
          <a:blip r:embed="rId12">
            <a:clrChange>
              <a:clrFrom>
                <a:srgbClr val="FFFFFF"/>
              </a:clrFrom>
              <a:clrTo>
                <a:srgbClr val="FFFFFF">
                  <a:alpha val="0"/>
                </a:srgbClr>
              </a:clrTo>
            </a:clrChange>
          </a:blip>
          <a:stretch>
            <a:fillRect/>
          </a:stretch>
        </p:blipFill>
        <p:spPr>
          <a:xfrm rot="20508595">
            <a:off x="9975708" y="4616216"/>
            <a:ext cx="2269494" cy="1737046"/>
          </a:xfrm>
          <a:prstGeom prst="rect">
            <a:avLst/>
          </a:prstGeom>
        </p:spPr>
      </p:pic>
      <p:sp>
        <p:nvSpPr>
          <p:cNvPr id="14" name="Rectangle 13"/>
          <p:cNvSpPr/>
          <p:nvPr/>
        </p:nvSpPr>
        <p:spPr>
          <a:xfrm>
            <a:off x="818260" y="219112"/>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Rectangle 14"/>
          <p:cNvSpPr/>
          <p:nvPr/>
        </p:nvSpPr>
        <p:spPr>
          <a:xfrm>
            <a:off x="6757384" y="5183949"/>
            <a:ext cx="4683803" cy="95708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prstClr val="white"/>
                </a:solidFill>
                <a:effectLst/>
                <a:uLnTx/>
                <a:uFillTx/>
                <a:latin typeface="Montserrat Alternates Black" panose="00000A00000000000000" pitchFamily="50" charset="0"/>
                <a:ea typeface="+mn-ea"/>
                <a:cs typeface="+mn-cs"/>
              </a:rPr>
              <a:t>D. 9</a:t>
            </a:r>
            <a:endParaRPr kumimoji="0" lang="en-US" sz="80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p:cNvSpPr/>
          <p:nvPr/>
        </p:nvSpPr>
        <p:spPr>
          <a:xfrm>
            <a:off x="840481" y="5174145"/>
            <a:ext cx="4683803" cy="95708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a:solidFill>
                  <a:prstClr val="white"/>
                </a:solidFill>
                <a:latin typeface="Montserrat Alternates Black" panose="00000A00000000000000" pitchFamily="50" charset="0"/>
              </a:rPr>
              <a:t>C. 5</a:t>
            </a:r>
            <a:endParaRPr kumimoji="0" lang="en-US" sz="8000" b="1" i="0" u="none" strike="noStrike" kern="1200" cap="none" spc="0" normalizeH="0" baseline="0" noProof="0" dirty="0">
              <a:ln>
                <a:noFill/>
              </a:ln>
              <a:solidFill>
                <a:prstClr val="white"/>
              </a:solidFill>
              <a:effectLst/>
              <a:uLnTx/>
              <a:uFillTx/>
              <a:latin typeface="Calibri"/>
            </a:endParaRPr>
          </a:p>
        </p:txBody>
      </p:sp>
      <p:sp>
        <p:nvSpPr>
          <p:cNvPr id="17" name="Rectangle 16"/>
          <p:cNvSpPr/>
          <p:nvPr/>
        </p:nvSpPr>
        <p:spPr>
          <a:xfrm>
            <a:off x="6714320" y="4098764"/>
            <a:ext cx="4683803" cy="95708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prstClr val="white"/>
                </a:solidFill>
                <a:effectLst/>
                <a:uLnTx/>
                <a:uFillTx/>
                <a:latin typeface="Montserrat Alternates Black" panose="00000A00000000000000" pitchFamily="50" charset="0"/>
                <a:ea typeface="+mn-ea"/>
                <a:cs typeface="+mn-cs"/>
              </a:rPr>
              <a:t>B. 8</a:t>
            </a:r>
            <a:endParaRPr kumimoji="0" lang="en-US" sz="8000" b="1"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Rectangle 17"/>
          <p:cNvSpPr/>
          <p:nvPr/>
        </p:nvSpPr>
        <p:spPr>
          <a:xfrm>
            <a:off x="818260" y="4139315"/>
            <a:ext cx="4683803" cy="95708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prstClr val="white"/>
                </a:solidFill>
                <a:effectLst/>
                <a:uLnTx/>
                <a:uFillTx/>
                <a:latin typeface="Montserrat Alternates Black" panose="00000A00000000000000" pitchFamily="50" charset="0"/>
                <a:ea typeface="+mn-ea"/>
                <a:cs typeface="+mn-cs"/>
              </a:rPr>
              <a:t>A. 6</a:t>
            </a:r>
            <a:endParaRPr kumimoji="0" lang="en-US" sz="8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9"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08016" y="383873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09621" y="386381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95531" y="483291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783978" y="487507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5554465" y="3782360"/>
            <a:ext cx="1838282" cy="1838282"/>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3644544" y="1329671"/>
            <a:ext cx="8622894" cy="1323439"/>
          </a:xfrm>
          <a:prstGeom prst="rect">
            <a:avLst/>
          </a:prstGeom>
          <a:noFill/>
        </p:spPr>
        <p:txBody>
          <a:bodyPr wrap="square" rtlCol="0">
            <a:spAutoFit/>
          </a:bodyPr>
          <a:lstStyle/>
          <a:p>
            <a:pPr lvl="0">
              <a:defRPr/>
            </a:pPr>
            <a:r>
              <a:rPr lang="en-US" sz="8000" b="1">
                <a:solidFill>
                  <a:prstClr val="white"/>
                </a:solidFill>
                <a:latin typeface="Montserrat Alternates Black" panose="00000A00000000000000" pitchFamily="50" charset="0"/>
              </a:rPr>
              <a:t>18 - 9  = ?</a:t>
            </a:r>
            <a:endParaRPr lang="en-US" sz="8000" b="1" dirty="0">
              <a:solidFill>
                <a:prstClr val="white"/>
              </a:solidFill>
              <a:latin typeface="Montserrat Alternates Black" panose="00000A00000000000000" pitchFamily="50" charset="0"/>
            </a:endParaRPr>
          </a:p>
        </p:txBody>
      </p:sp>
      <p:pic>
        <p:nvPicPr>
          <p:cNvPr id="35" name="Picture 12" descr="Káº¿t quáº£ hÃ¬nh áº£nh cho win text gif"/>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4850192" y="853851"/>
            <a:ext cx="2275078" cy="2275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6278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6"/>
                                        </p:tgtEl>
                                        <p:attrNameLst>
                                          <p:attrName>r</p:attrName>
                                        </p:attrNameLst>
                                      </p:cBhvr>
                                    </p:animRot>
                                    <p:animRot by="-240000">
                                      <p:cBhvr>
                                        <p:cTn id="7" dur="200" fill="hold">
                                          <p:stCondLst>
                                            <p:cond delay="200"/>
                                          </p:stCondLst>
                                        </p:cTn>
                                        <p:tgtEl>
                                          <p:spTgt spid="36"/>
                                        </p:tgtEl>
                                        <p:attrNameLst>
                                          <p:attrName>r</p:attrName>
                                        </p:attrNameLst>
                                      </p:cBhvr>
                                    </p:animRot>
                                    <p:animRot by="240000">
                                      <p:cBhvr>
                                        <p:cTn id="8" dur="200" fill="hold">
                                          <p:stCondLst>
                                            <p:cond delay="400"/>
                                          </p:stCondLst>
                                        </p:cTn>
                                        <p:tgtEl>
                                          <p:spTgt spid="36"/>
                                        </p:tgtEl>
                                        <p:attrNameLst>
                                          <p:attrName>r</p:attrName>
                                        </p:attrNameLst>
                                      </p:cBhvr>
                                    </p:animRot>
                                    <p:animRot by="-240000">
                                      <p:cBhvr>
                                        <p:cTn id="9" dur="200" fill="hold">
                                          <p:stCondLst>
                                            <p:cond delay="600"/>
                                          </p:stCondLst>
                                        </p:cTn>
                                        <p:tgtEl>
                                          <p:spTgt spid="36"/>
                                        </p:tgtEl>
                                        <p:attrNameLst>
                                          <p:attrName>r</p:attrName>
                                        </p:attrNameLst>
                                      </p:cBhvr>
                                    </p:animRot>
                                    <p:animRot by="120000">
                                      <p:cBhvr>
                                        <p:cTn id="10" dur="200" fill="hold">
                                          <p:stCondLst>
                                            <p:cond delay="800"/>
                                          </p:stCondLst>
                                        </p:cTn>
                                        <p:tgtEl>
                                          <p:spTgt spid="3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1"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1"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par>
                                <p:cTn id="19" presetID="14" presetClass="entr" presetSubtype="10" fill="hold" grpId="1"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par>
                                <p:cTn id="22" presetID="14" presetClass="entr" presetSubtype="10" fill="hold" grpId="1"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par>
                                <p:cTn id="25" presetID="14" presetClass="entr" presetSubtype="10" fill="hold" grpId="1"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par>
                                <p:cTn id="28" presetID="14" presetClass="entr" presetSubtype="10" fill="hold" grpId="1"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randombar(horizontal)">
                                      <p:cBhvr>
                                        <p:cTn id="3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23"/>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900"/>
                                  </p:stCondLst>
                                  <p:childTnLst>
                                    <p:animEffect transition="out" filter="fade">
                                      <p:cBhvr>
                                        <p:cTn id="41" dur="500"/>
                                        <p:tgtEl>
                                          <p:spTgt spid="23"/>
                                        </p:tgtEl>
                                      </p:cBhvr>
                                    </p:animEffect>
                                    <p:set>
                                      <p:cBhvr>
                                        <p:cTn id="42"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3" restart="whenNotActive" fill="hold" evtFilter="cancelBubble" nodeType="interactiveSeq">
                <p:stCondLst>
                  <p:cond evt="onClick" delay="0">
                    <p:tgtEl>
                      <p:spTgt spid="18"/>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Am-thanh-tra-loi-sai-www_nhacchuongvui_com.wav"/>
                                        </p:tgtEl>
                                      </p:cMediaNode>
                                    </p:audio>
                                  </p:subTnLst>
                                </p:cTn>
                              </p:par>
                            </p:childTnLst>
                          </p:cTn>
                        </p:par>
                        <p:par>
                          <p:cTn id="48" fill="hold">
                            <p:stCondLst>
                              <p:cond delay="0"/>
                            </p:stCondLst>
                            <p:childTnLst>
                              <p:par>
                                <p:cTn id="49" presetID="1" presetClass="entr" presetSubtype="0" fill="hold" nodeType="afterEffect">
                                  <p:stCondLst>
                                    <p:cond delay="1500"/>
                                  </p:stCondLst>
                                  <p:childTnLst>
                                    <p:set>
                                      <p:cBhvr>
                                        <p:cTn id="50" dur="1" fill="hold">
                                          <p:stCondLst>
                                            <p:cond delay="0"/>
                                          </p:stCondLst>
                                        </p:cTn>
                                        <p:tgtEl>
                                          <p:spTgt spid="23"/>
                                        </p:tgtEl>
                                        <p:attrNameLst>
                                          <p:attrName>style.visibility</p:attrName>
                                        </p:attrNameLst>
                                      </p:cBhvr>
                                      <p:to>
                                        <p:strVal val="visible"/>
                                      </p:to>
                                    </p:set>
                                  </p:childTnLst>
                                </p:cTn>
                              </p:par>
                            </p:childTnLst>
                          </p:cTn>
                        </p:par>
                        <p:par>
                          <p:cTn id="51" fill="hold">
                            <p:stCondLst>
                              <p:cond delay="1500"/>
                            </p:stCondLst>
                            <p:childTnLst>
                              <p:par>
                                <p:cTn id="52" presetID="10" presetClass="exit" presetSubtype="0" fill="hold" nodeType="afterEffect">
                                  <p:stCondLst>
                                    <p:cond delay="1100"/>
                                  </p:stCondLst>
                                  <p:childTnLst>
                                    <p:animEffect transition="out" filter="fade">
                                      <p:cBhvr>
                                        <p:cTn id="53" dur="500"/>
                                        <p:tgtEl>
                                          <p:spTgt spid="23"/>
                                        </p:tgtEl>
                                      </p:cBhvr>
                                    </p:animEffect>
                                    <p:set>
                                      <p:cBhvr>
                                        <p:cTn id="54"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5" restart="whenNotActive" fill="hold" evtFilter="cancelBubble" nodeType="interactiveSeq">
                <p:stCondLst>
                  <p:cond evt="onClick" delay="0">
                    <p:tgtEl>
                      <p:spTgt spid="17"/>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2" name="Am-thanh-tra-loi-sai-www_nhacchuongvui_com.wav"/>
                                        </p:tgtEl>
                                      </p:cMediaNode>
                                    </p:audio>
                                  </p:subTnLst>
                                </p:cTn>
                              </p:par>
                            </p:childTnLst>
                          </p:cTn>
                        </p:par>
                        <p:par>
                          <p:cTn id="60" fill="hold">
                            <p:stCondLst>
                              <p:cond delay="0"/>
                            </p:stCondLst>
                            <p:childTnLst>
                              <p:par>
                                <p:cTn id="61" presetID="1" presetClass="entr" presetSubtype="0" fill="hold" nodeType="afterEffect">
                                  <p:stCondLst>
                                    <p:cond delay="1500"/>
                                  </p:stCondLst>
                                  <p:childTnLst>
                                    <p:set>
                                      <p:cBhvr>
                                        <p:cTn id="62" dur="1" fill="hold">
                                          <p:stCondLst>
                                            <p:cond delay="0"/>
                                          </p:stCondLst>
                                        </p:cTn>
                                        <p:tgtEl>
                                          <p:spTgt spid="23"/>
                                        </p:tgtEl>
                                        <p:attrNameLst>
                                          <p:attrName>style.visibility</p:attrName>
                                        </p:attrNameLst>
                                      </p:cBhvr>
                                      <p:to>
                                        <p:strVal val="visible"/>
                                      </p:to>
                                    </p:set>
                                  </p:childTnLst>
                                </p:cTn>
                              </p:par>
                            </p:childTnLst>
                          </p:cTn>
                        </p:par>
                        <p:par>
                          <p:cTn id="63" fill="hold">
                            <p:stCondLst>
                              <p:cond delay="1500"/>
                            </p:stCondLst>
                            <p:childTnLst>
                              <p:par>
                                <p:cTn id="64" presetID="10" presetClass="exit" presetSubtype="0" fill="hold" nodeType="afterEffect">
                                  <p:stCondLst>
                                    <p:cond delay="1100"/>
                                  </p:stCondLst>
                                  <p:childTnLst>
                                    <p:animEffect transition="out" filter="fade">
                                      <p:cBhvr>
                                        <p:cTn id="65" dur="500"/>
                                        <p:tgtEl>
                                          <p:spTgt spid="23"/>
                                        </p:tgtEl>
                                      </p:cBhvr>
                                    </p:animEffect>
                                    <p:set>
                                      <p:cBhvr>
                                        <p:cTn id="66"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15"/>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Am-thanh-tra-loi-dung-www_nhacchuongvui_com.wav"/>
                                        </p:tgtEl>
                                      </p:cMediaNode>
                                    </p:audio>
                                  </p:sub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3"/>
                                        </p:tgtEl>
                                      </p:cBhvr>
                                    </p:animEffect>
                                    <p:set>
                                      <p:cBhvr>
                                        <p:cTn id="77" dur="1" fill="hold">
                                          <p:stCondLst>
                                            <p:cond delay="499"/>
                                          </p:stCondLst>
                                        </p:cTn>
                                        <p:tgtEl>
                                          <p:spTgt spid="23"/>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19"/>
                                        </p:tgtEl>
                                      </p:cBhvr>
                                    </p:animEffect>
                                    <p:set>
                                      <p:cBhvr>
                                        <p:cTn id="80" dur="1" fill="hold">
                                          <p:stCondLst>
                                            <p:cond delay="499"/>
                                          </p:stCondLst>
                                        </p:cTn>
                                        <p:tgtEl>
                                          <p:spTgt spid="19"/>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20"/>
                                        </p:tgtEl>
                                      </p:cBhvr>
                                    </p:animEffect>
                                    <p:set>
                                      <p:cBhvr>
                                        <p:cTn id="83" dur="1" fill="hold">
                                          <p:stCondLst>
                                            <p:cond delay="499"/>
                                          </p:stCondLst>
                                        </p:cTn>
                                        <p:tgtEl>
                                          <p:spTgt spid="2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22"/>
                                        </p:tgtEl>
                                      </p:cBhvr>
                                    </p:animEffect>
                                    <p:set>
                                      <p:cBhvr>
                                        <p:cTn id="86" dur="1" fill="hold">
                                          <p:stCondLst>
                                            <p:cond delay="499"/>
                                          </p:stCondLst>
                                        </p:cTn>
                                        <p:tgtEl>
                                          <p:spTgt spid="22"/>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500"/>
                                        <p:tgtEl>
                                          <p:spTgt spid="14"/>
                                        </p:tgtEl>
                                      </p:cBhvr>
                                    </p:animEffect>
                                    <p:set>
                                      <p:cBhvr>
                                        <p:cTn id="89" dur="1" fill="hold">
                                          <p:stCondLst>
                                            <p:cond delay="499"/>
                                          </p:stCondLst>
                                        </p:cTn>
                                        <p:tgtEl>
                                          <p:spTgt spid="14"/>
                                        </p:tgtEl>
                                        <p:attrNameLst>
                                          <p:attrName>style.visibility</p:attrName>
                                        </p:attrNameLst>
                                      </p:cBhvr>
                                      <p:to>
                                        <p:strVal val="hidden"/>
                                      </p:to>
                                    </p:set>
                                  </p:childTnLst>
                                </p:cTn>
                              </p:par>
                              <p:par>
                                <p:cTn id="90" presetID="10" presetClass="exit" presetSubtype="0" fill="hold" grpId="0" nodeType="withEffect">
                                  <p:stCondLst>
                                    <p:cond delay="0"/>
                                  </p:stCondLst>
                                  <p:childTnLst>
                                    <p:animEffect transition="out" filter="fade">
                                      <p:cBhvr>
                                        <p:cTn id="91" dur="500"/>
                                        <p:tgtEl>
                                          <p:spTgt spid="15"/>
                                        </p:tgtEl>
                                      </p:cBhvr>
                                    </p:animEffect>
                                    <p:set>
                                      <p:cBhvr>
                                        <p:cTn id="92" dur="1" fill="hold">
                                          <p:stCondLst>
                                            <p:cond delay="499"/>
                                          </p:stCondLst>
                                        </p:cTn>
                                        <p:tgtEl>
                                          <p:spTgt spid="15"/>
                                        </p:tgtEl>
                                        <p:attrNameLst>
                                          <p:attrName>style.visibility</p:attrName>
                                        </p:attrNameLst>
                                      </p:cBhvr>
                                      <p:to>
                                        <p:strVal val="hidden"/>
                                      </p:to>
                                    </p:set>
                                  </p:childTnLst>
                                </p:cTn>
                              </p:par>
                              <p:par>
                                <p:cTn id="93" presetID="10" presetClass="exit" presetSubtype="0" fill="hold" grpId="0" nodeType="withEffect">
                                  <p:stCondLst>
                                    <p:cond delay="0"/>
                                  </p:stCondLst>
                                  <p:childTnLst>
                                    <p:animEffect transition="out" filter="fade">
                                      <p:cBhvr>
                                        <p:cTn id="94" dur="500"/>
                                        <p:tgtEl>
                                          <p:spTgt spid="16"/>
                                        </p:tgtEl>
                                      </p:cBhvr>
                                    </p:animEffect>
                                    <p:set>
                                      <p:cBhvr>
                                        <p:cTn id="95" dur="1" fill="hold">
                                          <p:stCondLst>
                                            <p:cond delay="499"/>
                                          </p:stCondLst>
                                        </p:cTn>
                                        <p:tgtEl>
                                          <p:spTgt spid="16"/>
                                        </p:tgtEl>
                                        <p:attrNameLst>
                                          <p:attrName>style.visibility</p:attrName>
                                        </p:attrNameLst>
                                      </p:cBhvr>
                                      <p:to>
                                        <p:strVal val="hidden"/>
                                      </p:to>
                                    </p:set>
                                  </p:childTnLst>
                                </p:cTn>
                              </p:par>
                              <p:par>
                                <p:cTn id="96" presetID="10" presetClass="exit" presetSubtype="0" fill="hold" grpId="0" nodeType="withEffect">
                                  <p:stCondLst>
                                    <p:cond delay="0"/>
                                  </p:stCondLst>
                                  <p:childTnLst>
                                    <p:animEffect transition="out" filter="fade">
                                      <p:cBhvr>
                                        <p:cTn id="97" dur="500"/>
                                        <p:tgtEl>
                                          <p:spTgt spid="17"/>
                                        </p:tgtEl>
                                      </p:cBhvr>
                                    </p:animEffect>
                                    <p:set>
                                      <p:cBhvr>
                                        <p:cTn id="98" dur="1" fill="hold">
                                          <p:stCondLst>
                                            <p:cond delay="499"/>
                                          </p:stCondLst>
                                        </p:cTn>
                                        <p:tgtEl>
                                          <p:spTgt spid="17"/>
                                        </p:tgtEl>
                                        <p:attrNameLst>
                                          <p:attrName>style.visibility</p:attrName>
                                        </p:attrNameLst>
                                      </p:cBhvr>
                                      <p:to>
                                        <p:strVal val="hidden"/>
                                      </p:to>
                                    </p:set>
                                  </p:childTnLst>
                                </p:cTn>
                              </p:par>
                              <p:par>
                                <p:cTn id="99" presetID="10" presetClass="exit" presetSubtype="0" fill="hold" grpId="0" nodeType="withEffect">
                                  <p:stCondLst>
                                    <p:cond delay="0"/>
                                  </p:stCondLst>
                                  <p:childTnLst>
                                    <p:animEffect transition="out" filter="fade">
                                      <p:cBhvr>
                                        <p:cTn id="100" dur="500"/>
                                        <p:tgtEl>
                                          <p:spTgt spid="18"/>
                                        </p:tgtEl>
                                      </p:cBhvr>
                                    </p:animEffect>
                                    <p:set>
                                      <p:cBhvr>
                                        <p:cTn id="101" dur="1" fill="hold">
                                          <p:stCondLst>
                                            <p:cond delay="499"/>
                                          </p:stCondLst>
                                        </p:cTn>
                                        <p:tgtEl>
                                          <p:spTgt spid="18"/>
                                        </p:tgtEl>
                                        <p:attrNameLst>
                                          <p:attrName>style.visibility</p:attrName>
                                        </p:attrNameLst>
                                      </p:cBhvr>
                                      <p:to>
                                        <p:strVal val="hidden"/>
                                      </p:to>
                                    </p:set>
                                  </p:childTnLst>
                                </p:cTn>
                              </p:par>
                              <p:par>
                                <p:cTn id="102" presetID="10" presetClass="exit" presetSubtype="0" fill="hold" grpId="0" nodeType="withEffect">
                                  <p:stCondLst>
                                    <p:cond delay="0"/>
                                  </p:stCondLst>
                                  <p:childTnLst>
                                    <p:animEffect transition="out" filter="fade">
                                      <p:cBhvr>
                                        <p:cTn id="103" dur="500"/>
                                        <p:tgtEl>
                                          <p:spTgt spid="32"/>
                                        </p:tgtEl>
                                      </p:cBhvr>
                                    </p:animEffect>
                                    <p:set>
                                      <p:cBhvr>
                                        <p:cTn id="104" dur="1" fill="hold">
                                          <p:stCondLst>
                                            <p:cond delay="499"/>
                                          </p:stCondLst>
                                        </p:cTn>
                                        <p:tgtEl>
                                          <p:spTgt spid="32"/>
                                        </p:tgtEl>
                                        <p:attrNameLst>
                                          <p:attrName>style.visibility</p:attrName>
                                        </p:attrNameLst>
                                      </p:cBhvr>
                                      <p:to>
                                        <p:strVal val="hidden"/>
                                      </p:to>
                                    </p:set>
                                  </p:childTnLst>
                                </p:cTn>
                              </p:par>
                            </p:childTnLst>
                          </p:cTn>
                        </p:par>
                        <p:par>
                          <p:cTn id="105" fill="hold">
                            <p:stCondLst>
                              <p:cond delay="500"/>
                            </p:stCondLst>
                            <p:childTnLst>
                              <p:par>
                                <p:cTn id="106" presetID="0" presetClass="path" presetSubtype="0" accel="50000" decel="50000" fill="hold" nodeType="afterEffect">
                                  <p:stCondLst>
                                    <p:cond delay="0"/>
                                  </p:stCondLst>
                                  <p:childTnLst>
                                    <p:animMotion origin="layout" path="M -1.875E-6 3.7037E-7 L -1.875E-6 3.7037E-7 C 0.00339 -0.00046 0.0069 -0.00162 0.01042 -0.00162 C 0.01146 -0.00162 0.01237 -0.00023 0.01354 3.7037E-7 C 0.0181 0.00185 0.02708 0.00301 0.03125 0.0037 C 0.03333 0.00555 0.03516 0.00833 0.0375 0.00926 C 0.04154 0.01134 0.04583 0.01157 0.05 0.01296 C 0.05234 0.01389 0.05482 0.01551 0.05729 0.01666 C 0.06042 0.01852 0.06354 0.02037 0.06667 0.02222 C 0.06914 0.02407 0.07135 0.02639 0.07396 0.02778 C 0.07591 0.02893 0.07813 0.02893 0.08021 0.02963 C 0.08438 0.03148 0.08854 0.03287 0.09271 0.03518 C 0.09479 0.03657 0.09674 0.03796 0.09896 0.03889 C 0.10091 0.03981 0.10313 0.04028 0.10521 0.04074 C 0.12943 0.05694 0.09909 0.03727 0.12083 0.05 C 0.12357 0.05185 0.1263 0.05416 0.12917 0.05555 C 0.13112 0.05671 0.13333 0.05648 0.13542 0.05741 C 0.14661 0.0625 0.13711 0.05926 0.14583 0.06481 C 0.14844 0.06666 0.15052 0.06643 0.15313 0.06852 C 0.15859 0.07361 0.15391 0.07106 0.15938 0.07778 C 0.16302 0.08264 0.16758 0.08518 0.17083 0.09074 C 0.17188 0.09259 0.17266 0.09491 0.17396 0.09629 C 0.17552 0.09815 0.17747 0.09861 0.17917 0.1 C 0.18073 0.10162 0.18529 0.10787 0.18646 0.10926 C 0.18841 0.11204 0.19193 0.11551 0.19375 0.11852 C 0.1944 0.11991 0.19818 0.12916 0.19896 0.13148 C 0.2 0.13518 0.20078 0.13912 0.20208 0.14259 C 0.20326 0.14653 0.20482 0.15 0.20625 0.1537 C 0.20755 0.15741 0.20938 0.16065 0.21042 0.16481 C 0.21107 0.16805 0.21146 0.17129 0.2125 0.17407 C 0.21315 0.17639 0.21458 0.17778 0.21563 0.17963 C 0.21849 0.18565 0.22188 0.1912 0.22396 0.19815 C 0.22461 0.20069 0.225 0.20347 0.22604 0.20555 C 0.22904 0.21296 0.2306 0.21296 0.23438 0.21852 C 0.23997 0.22708 0.23828 0.23079 0.24896 0.23704 C 0.25 0.23773 0.25104 0.23796 0.25208 0.23889 C 0.25768 0.24421 0.26263 0.25185 0.26875 0.25555 C 0.27565 0.25995 0.28294 0.26273 0.28958 0.26852 C 0.29375 0.27222 0.29779 0.27616 0.30208 0.27963 C 0.30508 0.28217 0.30833 0.28449 0.31146 0.28704 C 0.31484 0.29004 0.3181 0.29444 0.32188 0.29629 C 0.32995 0.30069 0.33854 0.30231 0.34688 0.30555 C 0.35833 0.30995 0.34154 0.30416 0.35729 0.31111 C 0.36302 0.31366 0.36471 0.31296 0.37083 0.31296 " pathEditMode="relative" ptsTypes="AAAAAAAAAAAAAAAAAAAAAAAAAAAAAAAAAAAAAAAAAAAA">
                                      <p:cBhvr>
                                        <p:cTn id="107" dur="2000" fill="hold"/>
                                        <p:tgtEl>
                                          <p:spTgt spid="33"/>
                                        </p:tgtEl>
                                        <p:attrNameLst>
                                          <p:attrName>ppt_x</p:attrName>
                                          <p:attrName>ppt_y</p:attrName>
                                        </p:attrNameLst>
                                      </p:cBhvr>
                                    </p:animMotion>
                                  </p:childTnLst>
                                </p:cTn>
                              </p:par>
                              <p:par>
                                <p:cTn id="108" presetID="10" presetClass="entr" presetSubtype="0" fill="hold" nodeType="withEffect">
                                  <p:stCondLst>
                                    <p:cond delay="0"/>
                                  </p:stCondLst>
                                  <p:childTnLst>
                                    <p:set>
                                      <p:cBhvr>
                                        <p:cTn id="109" dur="1" fill="hold">
                                          <p:stCondLst>
                                            <p:cond delay="0"/>
                                          </p:stCondLst>
                                        </p:cTn>
                                        <p:tgtEl>
                                          <p:spTgt spid="26"/>
                                        </p:tgtEl>
                                        <p:attrNameLst>
                                          <p:attrName>style.visibility</p:attrName>
                                        </p:attrNameLst>
                                      </p:cBhvr>
                                      <p:to>
                                        <p:strVal val="visible"/>
                                      </p:to>
                                    </p:set>
                                    <p:animEffect transition="in" filter="fade">
                                      <p:cBhvr>
                                        <p:cTn id="110" dur="500"/>
                                        <p:tgtEl>
                                          <p:spTgt spid="26"/>
                                        </p:tgtEl>
                                      </p:cBhvr>
                                    </p:animEffect>
                                  </p:childTnLst>
                                </p:cTn>
                              </p:par>
                            </p:childTnLst>
                          </p:cTn>
                        </p:par>
                        <p:par>
                          <p:cTn id="111" fill="hold">
                            <p:stCondLst>
                              <p:cond delay="2500"/>
                            </p:stCondLst>
                            <p:childTnLst>
                              <p:par>
                                <p:cTn id="112" presetID="10" presetClass="entr" presetSubtype="0" fill="hold" nodeType="afterEffect">
                                  <p:stCondLst>
                                    <p:cond delay="0"/>
                                  </p:stCondLst>
                                  <p:childTnLst>
                                    <p:set>
                                      <p:cBhvr>
                                        <p:cTn id="113" dur="1" fill="hold">
                                          <p:stCondLst>
                                            <p:cond delay="0"/>
                                          </p:stCondLst>
                                        </p:cTn>
                                        <p:tgtEl>
                                          <p:spTgt spid="35"/>
                                        </p:tgtEl>
                                        <p:attrNameLst>
                                          <p:attrName>style.visibility</p:attrName>
                                        </p:attrNameLst>
                                      </p:cBhvr>
                                      <p:to>
                                        <p:strVal val="visible"/>
                                      </p:to>
                                    </p:set>
                                    <p:animEffect transition="in" filter="fade">
                                      <p:cBhvr>
                                        <p:cTn id="114" dur="500"/>
                                        <p:tgtEl>
                                          <p:spTgt spid="35"/>
                                        </p:tgtEl>
                                      </p:cBhvr>
                                    </p:animEffect>
                                  </p:childTnLst>
                                  <p:subTnLst>
                                    <p:audio>
                                      <p:cMediaNode>
                                        <p:cTn display="0" masterRel="sameClick">
                                          <p:stCondLst>
                                            <p:cond evt="begin" delay="0">
                                              <p:tn val="112"/>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15"/>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32" grpId="0"/>
      <p:bldP spid="32"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0448237-F987-4064-BCA2-84524B567D4F}"/>
              </a:ext>
            </a:extLst>
          </p:cNvPr>
          <p:cNvSpPr/>
          <p:nvPr/>
        </p:nvSpPr>
        <p:spPr>
          <a:xfrm>
            <a:off x="4248955" y="3505795"/>
            <a:ext cx="7634616" cy="1668626"/>
          </a:xfrm>
          <a:prstGeom prst="roundRect">
            <a:avLst/>
          </a:prstGeom>
          <a:solidFill>
            <a:schemeClr val="bg1"/>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3">
                    <a:lumMod val="50000"/>
                  </a:schemeClr>
                </a:solidFill>
                <a:latin typeface="iCiel Cadena" panose="02000503000000020004" pitchFamily="50" charset="0"/>
              </a:rPr>
              <a:t>Chúng ta tiếp tục công việc chăm sóc trang trại của buổi trước nhé!</a:t>
            </a:r>
          </a:p>
        </p:txBody>
      </p:sp>
      <p:pic>
        <p:nvPicPr>
          <p:cNvPr id="18" name="Picture 17">
            <a:extLst>
              <a:ext uri="{FF2B5EF4-FFF2-40B4-BE49-F238E27FC236}">
                <a16:creationId xmlns:a16="http://schemas.microsoft.com/office/drawing/2014/main" id="{4A6844DC-F801-4C2E-9649-CD9CCD0031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48016" y="1982390"/>
            <a:ext cx="3780768" cy="4715436"/>
          </a:xfrm>
          <a:prstGeom prst="rect">
            <a:avLst/>
          </a:prstGeom>
        </p:spPr>
      </p:pic>
      <p:pic>
        <p:nvPicPr>
          <p:cNvPr id="11" name="Picture 4" descr="LINE Official Stickers - Soft and Cute Chick (Animated) Example with GIF  Animation">
            <a:extLst>
              <a:ext uri="{FF2B5EF4-FFF2-40B4-BE49-F238E27FC236}">
                <a16:creationId xmlns:a16="http://schemas.microsoft.com/office/drawing/2014/main" id="{76AD1AEF-7BFF-4E70-9B60-B29446D12A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346055"/>
            <a:ext cx="1653060" cy="1511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3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959"/>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897</TotalTime>
  <Words>678</Words>
  <PresentationFormat>Widescreen</PresentationFormat>
  <Paragraphs>99</Paragraphs>
  <Slides>23</Slides>
  <Notes>2</Notes>
  <HiddenSlides>0</HiddenSlides>
  <MMClips>7</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23</vt:i4>
      </vt:variant>
    </vt:vector>
  </HeadingPairs>
  <TitlesOfParts>
    <vt:vector size="39" baseType="lpstr">
      <vt:lpstr>iCiel Panton Black</vt:lpstr>
      <vt:lpstr>#9Slide02 Noi dung dai</vt:lpstr>
      <vt:lpstr>Calibri Light</vt:lpstr>
      <vt:lpstr>Arial</vt:lpstr>
      <vt:lpstr>OpenSans</vt:lpstr>
      <vt:lpstr>Times New Roman</vt:lpstr>
      <vt:lpstr>Montserrat Alternates Black</vt:lpstr>
      <vt:lpstr>Bungee Inline</vt:lpstr>
      <vt:lpstr>iCiel Cadena</vt:lpstr>
      <vt:lpstr>iCiel Crocante</vt:lpstr>
      <vt:lpstr>Calibri</vt:lpstr>
      <vt:lpstr>#9Slide02 Tieu de dai</vt:lpstr>
      <vt:lpstr>Office Theme</vt:lpstr>
      <vt:lpstr>Office Theme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Lan Hương 0354473852</dc:creator>
  <dcterms:created xsi:type="dcterms:W3CDTF">2022-03-21T09:19:18Z</dcterms:created>
  <dcterms:modified xsi:type="dcterms:W3CDTF">2022-07-22T14:15:58Z</dcterms:modified>
</cp:coreProperties>
</file>